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61" r:id="rId2"/>
  </p:sldMasterIdLst>
  <p:notesMasterIdLst>
    <p:notesMasterId r:id="rId8"/>
  </p:notesMasterIdLst>
  <p:handoutMasterIdLst>
    <p:handoutMasterId r:id="rId9"/>
  </p:handoutMasterIdLst>
  <p:sldIdLst>
    <p:sldId id="718" r:id="rId3"/>
    <p:sldId id="714" r:id="rId4"/>
    <p:sldId id="719" r:id="rId5"/>
    <p:sldId id="715" r:id="rId6"/>
    <p:sldId id="721" r:id="rId7"/>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48" userDrawn="1">
          <p15:clr>
            <a:srgbClr val="A4A3A4"/>
          </p15:clr>
        </p15:guide>
        <p15:guide id="2" pos="2261" userDrawn="1">
          <p15:clr>
            <a:srgbClr val="A4A3A4"/>
          </p15:clr>
        </p15:guide>
        <p15:guide id="3" orient="horz" pos="3131" userDrawn="1">
          <p15:clr>
            <a:srgbClr val="A4A3A4"/>
          </p15:clr>
        </p15:guide>
        <p15:guide id="4" pos="214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FF9900"/>
    <a:srgbClr val="FF6600"/>
    <a:srgbClr val="663300"/>
    <a:srgbClr val="006600"/>
    <a:srgbClr val="FF0000"/>
    <a:srgbClr val="CCFFCC"/>
    <a:srgbClr val="1374DF"/>
    <a:srgbClr val="7099CA"/>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660B408-B3CF-4A94-85FC-2B1E0A45F4A2}" styleName="濃色スタイル 2 - アクセント 1/アクセント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46F890A9-2807-4EBB-B81D-B2AA78EC7F39}" styleName="濃色スタイル 2 - アクセント 5/アクセント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2" autoAdjust="0"/>
    <p:restoredTop sz="96353" autoAdjust="0"/>
  </p:normalViewPr>
  <p:slideViewPr>
    <p:cSldViewPr>
      <p:cViewPr varScale="1">
        <p:scale>
          <a:sx n="82" d="100"/>
          <a:sy n="82" d="100"/>
        </p:scale>
        <p:origin x="1426" y="53"/>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notesViewPr>
    <p:cSldViewPr>
      <p:cViewPr varScale="1">
        <p:scale>
          <a:sx n="74" d="100"/>
          <a:sy n="74" d="100"/>
        </p:scale>
        <p:origin x="3054" y="84"/>
      </p:cViewPr>
      <p:guideLst>
        <p:guide orient="horz" pos="3248"/>
        <p:guide pos="2261"/>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392916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6"/>
            <a:ext cx="2949787" cy="496966"/>
          </a:xfrm>
          <a:prstGeom prst="rect">
            <a:avLst/>
          </a:prstGeom>
        </p:spPr>
        <p:txBody>
          <a:bodyPr vert="horz" lIns="92190" tIns="46096" rIns="92190" bIns="4609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44" y="6"/>
            <a:ext cx="2949787" cy="496966"/>
          </a:xfrm>
          <a:prstGeom prst="rect">
            <a:avLst/>
          </a:prstGeom>
        </p:spPr>
        <p:txBody>
          <a:bodyPr vert="horz" lIns="92190" tIns="46096" rIns="92190" bIns="46096" rtlCol="0"/>
          <a:lstStyle>
            <a:lvl1pPr algn="r">
              <a:defRPr sz="1200"/>
            </a:lvl1pPr>
          </a:lstStyle>
          <a:p>
            <a:fld id="{A1A31EF2-A118-4A2D-A970-C57426DB5C7B}" type="datetimeFigureOut">
              <a:rPr kumimoji="1" lang="ja-JP" altLang="en-US" smtClean="0"/>
              <a:pPr/>
              <a:t>2023/12/25</a:t>
            </a:fld>
            <a:endParaRPr kumimoji="1" lang="ja-JP" altLang="en-US"/>
          </a:p>
        </p:txBody>
      </p:sp>
      <p:sp>
        <p:nvSpPr>
          <p:cNvPr id="4" name="スライド イメージ プレースホルダー 3"/>
          <p:cNvSpPr>
            <a:spLocks noGrp="1" noRot="1" noChangeAspect="1"/>
          </p:cNvSpPr>
          <p:nvPr>
            <p:ph type="sldImg" idx="2"/>
          </p:nvPr>
        </p:nvSpPr>
        <p:spPr>
          <a:xfrm>
            <a:off x="915988" y="744538"/>
            <a:ext cx="4975225" cy="3730625"/>
          </a:xfrm>
          <a:prstGeom prst="rect">
            <a:avLst/>
          </a:prstGeom>
          <a:noFill/>
          <a:ln w="12700">
            <a:solidFill>
              <a:prstClr val="black"/>
            </a:solidFill>
          </a:ln>
        </p:spPr>
        <p:txBody>
          <a:bodyPr vert="horz" lIns="92190" tIns="46096" rIns="92190" bIns="46096" rtlCol="0" anchor="ctr"/>
          <a:lstStyle/>
          <a:p>
            <a:endParaRPr lang="ja-JP" altLang="en-US"/>
          </a:p>
        </p:txBody>
      </p:sp>
      <p:sp>
        <p:nvSpPr>
          <p:cNvPr id="5" name="ノート プレースホルダー 4"/>
          <p:cNvSpPr>
            <a:spLocks noGrp="1"/>
          </p:cNvSpPr>
          <p:nvPr>
            <p:ph type="body" sz="quarter" idx="3"/>
          </p:nvPr>
        </p:nvSpPr>
        <p:spPr>
          <a:xfrm>
            <a:off x="680721" y="4721191"/>
            <a:ext cx="5445760" cy="4472701"/>
          </a:xfrm>
          <a:prstGeom prst="rect">
            <a:avLst/>
          </a:prstGeom>
        </p:spPr>
        <p:txBody>
          <a:bodyPr vert="horz" lIns="92190" tIns="46096" rIns="92190" bIns="4609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440652"/>
            <a:ext cx="2949787" cy="496966"/>
          </a:xfrm>
          <a:prstGeom prst="rect">
            <a:avLst/>
          </a:prstGeom>
        </p:spPr>
        <p:txBody>
          <a:bodyPr vert="horz" lIns="92190" tIns="46096" rIns="92190" bIns="4609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44" y="9440652"/>
            <a:ext cx="2949787" cy="496966"/>
          </a:xfrm>
          <a:prstGeom prst="rect">
            <a:avLst/>
          </a:prstGeom>
        </p:spPr>
        <p:txBody>
          <a:bodyPr vert="horz" lIns="92190" tIns="46096" rIns="92190" bIns="46096" rtlCol="0" anchor="b"/>
          <a:lstStyle>
            <a:lvl1pPr algn="r">
              <a:defRPr sz="1200"/>
            </a:lvl1pPr>
          </a:lstStyle>
          <a:p>
            <a:fld id="{E7125349-4BF8-4A0D-9C34-F70E68C1BD23}" type="slidenum">
              <a:rPr kumimoji="1" lang="ja-JP" altLang="en-US" smtClean="0"/>
              <a:pPr/>
              <a:t>‹#›</a:t>
            </a:fld>
            <a:endParaRPr kumimoji="1" lang="ja-JP" altLang="en-US"/>
          </a:p>
        </p:txBody>
      </p:sp>
    </p:spTree>
    <p:extLst>
      <p:ext uri="{BB962C8B-B14F-4D97-AF65-F5344CB8AC3E}">
        <p14:creationId xmlns:p14="http://schemas.microsoft.com/office/powerpoint/2010/main" val="306776875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Tree>
    <p:extLst>
      <p:ext uri="{BB962C8B-B14F-4D97-AF65-F5344CB8AC3E}">
        <p14:creationId xmlns:p14="http://schemas.microsoft.com/office/powerpoint/2010/main" val="959540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831305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Tree>
    <p:extLst>
      <p:ext uri="{BB962C8B-B14F-4D97-AF65-F5344CB8AC3E}">
        <p14:creationId xmlns:p14="http://schemas.microsoft.com/office/powerpoint/2010/main" val="1932477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179078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94732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Tree>
    <p:extLst>
      <p:ext uri="{BB962C8B-B14F-4D97-AF65-F5344CB8AC3E}">
        <p14:creationId xmlns:p14="http://schemas.microsoft.com/office/powerpoint/2010/main" val="3410972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99269C-1E11-4825-A150-51E52A0A4F34}"/>
              </a:ext>
            </a:extLst>
          </p:cNvPr>
          <p:cNvSpPr>
            <a:spLocks noGrp="1"/>
          </p:cNvSpPr>
          <p:nvPr>
            <p:ph type="title"/>
          </p:nvPr>
        </p:nvSpPr>
        <p:spPr>
          <a:xfrm>
            <a:off x="457200" y="117474"/>
            <a:ext cx="8229600" cy="479425"/>
          </a:xfrm>
        </p:spPr>
        <p:txBody>
          <a:bodyPr/>
          <a:lstStyle/>
          <a:p>
            <a:r>
              <a:rPr lang="ja-JP" altLang="en-US"/>
              <a:t>マスター タイトルの書式設定</a:t>
            </a:r>
          </a:p>
        </p:txBody>
      </p:sp>
    </p:spTree>
    <p:extLst>
      <p:ext uri="{BB962C8B-B14F-4D97-AF65-F5344CB8AC3E}">
        <p14:creationId xmlns:p14="http://schemas.microsoft.com/office/powerpoint/2010/main" val="2846026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Tree>
    <p:extLst>
      <p:ext uri="{BB962C8B-B14F-4D97-AF65-F5344CB8AC3E}">
        <p14:creationId xmlns:p14="http://schemas.microsoft.com/office/powerpoint/2010/main" val="4191764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Tree>
    <p:extLst>
      <p:ext uri="{BB962C8B-B14F-4D97-AF65-F5344CB8AC3E}">
        <p14:creationId xmlns:p14="http://schemas.microsoft.com/office/powerpoint/2010/main" val="2435889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779884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5953574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a:prstGeom prst="rect">
            <a:avLst/>
          </a:prstGeom>
        </p:spPr>
        <p:txBody>
          <a:bodyPr/>
          <a:lstStyle/>
          <a:p>
            <a:r>
              <a:rPr lang="ja-JP" altLang="en-US"/>
              <a:t>マスタ タイトルの書式設定</a:t>
            </a:r>
          </a:p>
        </p:txBody>
      </p:sp>
    </p:spTree>
    <p:extLst>
      <p:ext uri="{BB962C8B-B14F-4D97-AF65-F5344CB8AC3E}">
        <p14:creationId xmlns:p14="http://schemas.microsoft.com/office/powerpoint/2010/main" val="192911663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a:prstGeom prst="rect">
            <a:avLst/>
          </a:prstGeom>
        </p:spPr>
        <p:txBody>
          <a:bodyPr/>
          <a:lstStyle/>
          <a:p>
            <a:r>
              <a:rPr lang="ja-JP" altLang="en-US"/>
              <a:t>マスタ タイトルの書式設定</a:t>
            </a:r>
          </a:p>
        </p:txBody>
      </p:sp>
    </p:spTree>
    <p:extLst>
      <p:ext uri="{BB962C8B-B14F-4D97-AF65-F5344CB8AC3E}">
        <p14:creationId xmlns:p14="http://schemas.microsoft.com/office/powerpoint/2010/main" val="214667139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395288" y="0"/>
            <a:ext cx="8229600" cy="620713"/>
          </a:xfrm>
        </p:spPr>
        <p:txBody>
          <a:bodyPr/>
          <a:lstStyle/>
          <a:p>
            <a:r>
              <a:rPr lang="ja-JP" altLang="en-US"/>
              <a:t>マスタ タイトルの書式設定</a:t>
            </a:r>
          </a:p>
        </p:txBody>
      </p:sp>
      <p:sp>
        <p:nvSpPr>
          <p:cNvPr id="3" name="表プレースホルダ 2"/>
          <p:cNvSpPr>
            <a:spLocks noGrp="1"/>
          </p:cNvSpPr>
          <p:nvPr>
            <p:ph type="tbl" idx="1"/>
          </p:nvPr>
        </p:nvSpPr>
        <p:spPr>
          <a:xfrm>
            <a:off x="468313" y="981075"/>
            <a:ext cx="8229600" cy="4895850"/>
          </a:xfrm>
        </p:spPr>
        <p:txBody>
          <a:bodyPr/>
          <a:lstStyle/>
          <a:p>
            <a:pPr lvl="0"/>
            <a:endParaRPr lang="ja-JP" altLang="en-US" noProof="0"/>
          </a:p>
        </p:txBody>
      </p:sp>
    </p:spTree>
    <p:extLst>
      <p:ext uri="{BB962C8B-B14F-4D97-AF65-F5344CB8AC3E}">
        <p14:creationId xmlns:p14="http://schemas.microsoft.com/office/powerpoint/2010/main" val="37914183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9_タイトルとコンテンツ">
    <p:spTree>
      <p:nvGrpSpPr>
        <p:cNvPr id="1" name=""/>
        <p:cNvGrpSpPr/>
        <p:nvPr/>
      </p:nvGrpSpPr>
      <p:grpSpPr>
        <a:xfrm>
          <a:off x="0" y="0"/>
          <a:ext cx="0" cy="0"/>
          <a:chOff x="0" y="0"/>
          <a:chExt cx="0" cy="0"/>
        </a:xfrm>
      </p:grpSpPr>
      <p:sp>
        <p:nvSpPr>
          <p:cNvPr id="4" name="正方形/長方形 3"/>
          <p:cNvSpPr/>
          <p:nvPr userDrawn="1"/>
        </p:nvSpPr>
        <p:spPr>
          <a:xfrm>
            <a:off x="0" y="0"/>
            <a:ext cx="9144000" cy="792163"/>
          </a:xfrm>
          <a:prstGeom prst="rect">
            <a:avLst/>
          </a:prstGeom>
          <a:solidFill>
            <a:srgbClr val="0066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 name="コンテンツ プレースホルダー 2"/>
          <p:cNvSpPr>
            <a:spLocks noGrp="1"/>
          </p:cNvSpPr>
          <p:nvPr>
            <p:ph idx="1"/>
          </p:nvPr>
        </p:nvSpPr>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5" name="日付プレースホルダー 8"/>
          <p:cNvSpPr>
            <a:spLocks noGrp="1"/>
          </p:cNvSpPr>
          <p:nvPr>
            <p:ph type="dt" sz="half" idx="10"/>
          </p:nvPr>
        </p:nvSpPr>
        <p:spPr>
          <a:xfrm>
            <a:off x="250825" y="6021388"/>
            <a:ext cx="2133600" cy="476250"/>
          </a:xfrm>
          <a:prstGeom prst="rect">
            <a:avLst/>
          </a:prstGeom>
        </p:spPr>
        <p:txBody>
          <a:bodyPr/>
          <a:lstStyle>
            <a:lvl1pPr>
              <a:defRPr/>
            </a:lvl1pPr>
          </a:lstStyle>
          <a:p>
            <a:pPr>
              <a:defRPr/>
            </a:pPr>
            <a:fld id="{4B9750AF-63E6-4FC2-9824-2AC3C89091A5}" type="datetime1">
              <a:rPr lang="ja-JP" altLang="en-US"/>
              <a:pPr>
                <a:defRPr/>
              </a:pPr>
              <a:t>2023/12/25</a:t>
            </a:fld>
            <a:endParaRPr lang="en-US" altLang="ja-JP"/>
          </a:p>
        </p:txBody>
      </p:sp>
      <p:sp>
        <p:nvSpPr>
          <p:cNvPr id="6" name="スライド番号プレースホルダー 9"/>
          <p:cNvSpPr>
            <a:spLocks noGrp="1"/>
          </p:cNvSpPr>
          <p:nvPr>
            <p:ph type="sldNum" sz="quarter" idx="11"/>
          </p:nvPr>
        </p:nvSpPr>
        <p:spPr>
          <a:xfrm>
            <a:off x="7010400" y="6092825"/>
            <a:ext cx="2133600" cy="457200"/>
          </a:xfrm>
          <a:prstGeom prst="rect">
            <a:avLst/>
          </a:prstGeom>
        </p:spPr>
        <p:txBody>
          <a:bodyPr/>
          <a:lstStyle>
            <a:lvl1pPr>
              <a:defRPr/>
            </a:lvl1pPr>
          </a:lstStyle>
          <a:p>
            <a:pPr>
              <a:defRPr/>
            </a:pPr>
            <a:fld id="{B2477E6C-05C9-4CAB-B590-146198334DA3}" type="slidenum">
              <a:rPr lang="en-US" altLang="ja-JP"/>
              <a:pPr>
                <a:defRPr/>
              </a:pPr>
              <a:t>‹#›</a:t>
            </a:fld>
            <a:endParaRPr lang="en-US" altLang="ja-JP" dirty="0"/>
          </a:p>
        </p:txBody>
      </p:sp>
    </p:spTree>
    <p:extLst>
      <p:ext uri="{BB962C8B-B14F-4D97-AF65-F5344CB8AC3E}">
        <p14:creationId xmlns:p14="http://schemas.microsoft.com/office/powerpoint/2010/main" val="3870690811"/>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タイトルとコンテンツ">
    <p:spTree>
      <p:nvGrpSpPr>
        <p:cNvPr id="1" name=""/>
        <p:cNvGrpSpPr/>
        <p:nvPr/>
      </p:nvGrpSpPr>
      <p:grpSpPr>
        <a:xfrm>
          <a:off x="0" y="0"/>
          <a:ext cx="0" cy="0"/>
          <a:chOff x="0" y="0"/>
          <a:chExt cx="0" cy="0"/>
        </a:xfrm>
      </p:grpSpPr>
      <p:sp>
        <p:nvSpPr>
          <p:cNvPr id="4" name="正方形/長方形 3"/>
          <p:cNvSpPr/>
          <p:nvPr userDrawn="1"/>
        </p:nvSpPr>
        <p:spPr>
          <a:xfrm>
            <a:off x="0" y="0"/>
            <a:ext cx="9144000" cy="792163"/>
          </a:xfrm>
          <a:prstGeom prst="rect">
            <a:avLst/>
          </a:prstGeom>
          <a:solidFill>
            <a:srgbClr val="0066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 name="コンテンツ プレースホルダー 2"/>
          <p:cNvSpPr>
            <a:spLocks noGrp="1"/>
          </p:cNvSpPr>
          <p:nvPr>
            <p:ph idx="1"/>
          </p:nvPr>
        </p:nvSpPr>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5" name="日付プレースホルダー 3"/>
          <p:cNvSpPr>
            <a:spLocks noGrp="1"/>
          </p:cNvSpPr>
          <p:nvPr>
            <p:ph type="dt" sz="half" idx="10"/>
          </p:nvPr>
        </p:nvSpPr>
        <p:spPr>
          <a:xfrm>
            <a:off x="457200" y="6245225"/>
            <a:ext cx="2133600" cy="476250"/>
          </a:xfrm>
          <a:prstGeom prst="rect">
            <a:avLst/>
          </a:prstGeom>
        </p:spPr>
        <p:txBody>
          <a:bodyPr/>
          <a:lstStyle>
            <a:lvl1pPr>
              <a:defRPr/>
            </a:lvl1pPr>
          </a:lstStyle>
          <a:p>
            <a:pPr>
              <a:defRPr/>
            </a:pPr>
            <a:fld id="{EA46E289-6F57-46F7-9890-AD72098C90A2}" type="datetime1">
              <a:rPr lang="ja-JP" altLang="en-US"/>
              <a:pPr>
                <a:defRPr/>
              </a:pPr>
              <a:t>2023/12/25</a:t>
            </a:fld>
            <a:endParaRPr lang="ja-JP" altLang="en-US"/>
          </a:p>
        </p:txBody>
      </p:sp>
      <p:sp>
        <p:nvSpPr>
          <p:cNvPr id="6" name="スライド番号プレースホルダー 5"/>
          <p:cNvSpPr>
            <a:spLocks noGrp="1"/>
          </p:cNvSpPr>
          <p:nvPr>
            <p:ph type="sldNum" sz="quarter" idx="11"/>
          </p:nvPr>
        </p:nvSpPr>
        <p:spPr>
          <a:xfrm>
            <a:off x="7010400" y="6092825"/>
            <a:ext cx="2133600" cy="457200"/>
          </a:xfrm>
          <a:prstGeom prst="rect">
            <a:avLst/>
          </a:prstGeom>
        </p:spPr>
        <p:txBody>
          <a:bodyPr/>
          <a:lstStyle>
            <a:lvl1pPr>
              <a:defRPr sz="1600" b="1"/>
            </a:lvl1pPr>
          </a:lstStyle>
          <a:p>
            <a:pPr>
              <a:defRPr/>
            </a:pPr>
            <a:fld id="{03A524D0-E47F-42DB-B8DD-5004FC472148}" type="slidenum">
              <a:rPr lang="ja-JP" altLang="en-US"/>
              <a:pPr>
                <a:defRPr/>
              </a:pPr>
              <a:t>‹#›</a:t>
            </a:fld>
            <a:endParaRPr lang="ja-JP" altLang="en-US" dirty="0"/>
          </a:p>
        </p:txBody>
      </p:sp>
    </p:spTree>
    <p:extLst>
      <p:ext uri="{BB962C8B-B14F-4D97-AF65-F5344CB8AC3E}">
        <p14:creationId xmlns:p14="http://schemas.microsoft.com/office/powerpoint/2010/main" val="15683035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a:prstGeom prst="rect">
            <a:avLst/>
          </a:prstGeo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Tree>
    <p:extLst>
      <p:ext uri="{BB962C8B-B14F-4D97-AF65-F5344CB8AC3E}">
        <p14:creationId xmlns:p14="http://schemas.microsoft.com/office/powerpoint/2010/main" val="10253188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コンテンツ プレースホルダー 2"/>
          <p:cNvSpPr>
            <a:spLocks noGrp="1"/>
          </p:cNvSpPr>
          <p:nvPr>
            <p:ph idx="1"/>
          </p:nvPr>
        </p:nvSpPr>
        <p:spPr>
          <a:xfrm>
            <a:off x="457200" y="1600200"/>
            <a:ext cx="8229600" cy="4525963"/>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8992552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Tree>
    <p:extLst>
      <p:ext uri="{BB962C8B-B14F-4D97-AF65-F5344CB8AC3E}">
        <p14:creationId xmlns:p14="http://schemas.microsoft.com/office/powerpoint/2010/main" val="36203486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37334330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0348038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Tree>
    <p:extLst>
      <p:ext uri="{BB962C8B-B14F-4D97-AF65-F5344CB8AC3E}">
        <p14:creationId xmlns:p14="http://schemas.microsoft.com/office/powerpoint/2010/main" val="6977953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93525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a:prstGeom prst="rect">
            <a:avLst/>
          </a:prstGeo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 name="テキスト プレースホルダー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Tree>
    <p:extLst>
      <p:ext uri="{BB962C8B-B14F-4D97-AF65-F5344CB8AC3E}">
        <p14:creationId xmlns:p14="http://schemas.microsoft.com/office/powerpoint/2010/main" val="28140856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a:prstGeom prst="rect">
            <a:avLst/>
          </a:prstGeo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Tree>
    <p:extLst>
      <p:ext uri="{BB962C8B-B14F-4D97-AF65-F5344CB8AC3E}">
        <p14:creationId xmlns:p14="http://schemas.microsoft.com/office/powerpoint/2010/main" val="34950601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1600200"/>
            <a:ext cx="8229600" cy="4525963"/>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4425094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a:prstGeom prst="rect">
            <a:avLst/>
          </a:prstGeo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8506459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白紙">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99269C-1E11-4825-A150-51E52A0A4F34}"/>
              </a:ext>
            </a:extLst>
          </p:cNvPr>
          <p:cNvSpPr>
            <a:spLocks noGrp="1"/>
          </p:cNvSpPr>
          <p:nvPr>
            <p:ph type="title"/>
          </p:nvPr>
        </p:nvSpPr>
        <p:spPr>
          <a:xfrm>
            <a:off x="457200" y="117474"/>
            <a:ext cx="8229600" cy="479425"/>
          </a:xfrm>
        </p:spPr>
        <p:txBody>
          <a:bodyPr/>
          <a:lstStyle/>
          <a:p>
            <a:r>
              <a:rPr lang="ja-JP" altLang="en-US"/>
              <a:t>マスター タイトルの書式設定</a:t>
            </a:r>
          </a:p>
        </p:txBody>
      </p:sp>
    </p:spTree>
    <p:extLst>
      <p:ext uri="{BB962C8B-B14F-4D97-AF65-F5344CB8AC3E}">
        <p14:creationId xmlns:p14="http://schemas.microsoft.com/office/powerpoint/2010/main" val="509768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正方形/長方形 3"/>
          <p:cNvSpPr/>
          <p:nvPr userDrawn="1"/>
        </p:nvSpPr>
        <p:spPr>
          <a:xfrm>
            <a:off x="0" y="6323013"/>
            <a:ext cx="9144000" cy="534987"/>
          </a:xfrm>
          <a:prstGeom prst="rect">
            <a:avLst/>
          </a:prstGeom>
          <a:gradFill>
            <a:gsLst>
              <a:gs pos="0">
                <a:schemeClr val="accent1">
                  <a:tint val="37000"/>
                  <a:satMod val="300000"/>
                </a:schemeClr>
              </a:gs>
              <a:gs pos="100000">
                <a:schemeClr val="accent1">
                  <a:tint val="15000"/>
                  <a:satMod val="350000"/>
                </a:schemeClr>
              </a:gs>
            </a:gsLst>
          </a:gradFill>
          <a:ln>
            <a:no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ja-JP" altLang="en-US" dirty="0"/>
          </a:p>
        </p:txBody>
      </p:sp>
      <p:sp>
        <p:nvSpPr>
          <p:cNvPr id="6" name="正方形/長方形 5"/>
          <p:cNvSpPr/>
          <p:nvPr userDrawn="1"/>
        </p:nvSpPr>
        <p:spPr>
          <a:xfrm>
            <a:off x="0" y="0"/>
            <a:ext cx="9144000" cy="714375"/>
          </a:xfrm>
          <a:prstGeom prst="rect">
            <a:avLst/>
          </a:prstGeom>
          <a:gradFill>
            <a:gsLst>
              <a:gs pos="0">
                <a:schemeClr val="tx2">
                  <a:lumMod val="60000"/>
                  <a:lumOff val="40000"/>
                </a:schemeClr>
              </a:gs>
              <a:gs pos="80000">
                <a:schemeClr val="tx2">
                  <a:lumMod val="60000"/>
                  <a:lumOff val="40000"/>
                </a:schemeClr>
              </a:gs>
              <a:gs pos="100000">
                <a:schemeClr val="tx2">
                  <a:lumMod val="60000"/>
                  <a:lumOff val="40000"/>
                </a:schemeClr>
              </a:gs>
            </a:gsLs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a:p>
        </p:txBody>
      </p:sp>
      <p:sp>
        <p:nvSpPr>
          <p:cNvPr id="7" name="テキスト ボックス 6"/>
          <p:cNvSpPr txBox="1"/>
          <p:nvPr userDrawn="1"/>
        </p:nvSpPr>
        <p:spPr>
          <a:xfrm>
            <a:off x="71438" y="6381328"/>
            <a:ext cx="1548234" cy="461665"/>
          </a:xfrm>
          <a:prstGeom prst="rect">
            <a:avLst/>
          </a:prstGeom>
          <a:noFill/>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defRPr/>
            </a:pPr>
            <a:fld id="{EB9CE71F-8B26-4791-8EC9-9CB00E4FA68C}" type="slidenum">
              <a:rPr lang="ja-JP" altLang="en-US" sz="2400" i="1" smtClean="0">
                <a:solidFill>
                  <a:srgbClr val="003399"/>
                </a:solidFill>
                <a:latin typeface="+mn-ea"/>
                <a:ea typeface="+mn-ea"/>
                <a:cs typeface="Times New Roman" pitchFamily="18" charset="0"/>
              </a:rPr>
              <a:pPr eaLnBrk="1" hangingPunct="1">
                <a:defRPr/>
              </a:pPr>
              <a:t>‹#›</a:t>
            </a:fld>
            <a:endParaRPr lang="en-US" altLang="ja-JP" sz="2400" i="1" dirty="0">
              <a:solidFill>
                <a:srgbClr val="003399"/>
              </a:solidFill>
              <a:latin typeface="+mn-ea"/>
              <a:ea typeface="+mn-ea"/>
              <a:cs typeface="Times New Roman" pitchFamily="18" charset="0"/>
            </a:endParaRPr>
          </a:p>
        </p:txBody>
      </p:sp>
      <p:sp>
        <p:nvSpPr>
          <p:cNvPr id="1029" name="タイトル プレースホルダ 1"/>
          <p:cNvSpPr>
            <a:spLocks noGrp="1"/>
          </p:cNvSpPr>
          <p:nvPr>
            <p:ph type="title"/>
          </p:nvPr>
        </p:nvSpPr>
        <p:spPr bwMode="auto">
          <a:xfrm>
            <a:off x="457200" y="117474"/>
            <a:ext cx="82296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dirty="0"/>
              <a:t>マスタ タイトルの書式設定</a:t>
            </a:r>
          </a:p>
        </p:txBody>
      </p:sp>
      <p:sp>
        <p:nvSpPr>
          <p:cNvPr id="1030" name="テキスト プレースホルダ 2"/>
          <p:cNvSpPr>
            <a:spLocks noGrp="1"/>
          </p:cNvSpPr>
          <p:nvPr>
            <p:ph type="body" idx="1"/>
          </p:nvPr>
        </p:nvSpPr>
        <p:spPr bwMode="auto">
          <a:xfrm>
            <a:off x="457200" y="831850"/>
            <a:ext cx="8229600" cy="5294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Tree>
    <p:extLst>
      <p:ext uri="{BB962C8B-B14F-4D97-AF65-F5344CB8AC3E}">
        <p14:creationId xmlns:p14="http://schemas.microsoft.com/office/powerpoint/2010/main" val="102896437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9" r:id="rId15"/>
    <p:sldLayoutId id="2147483690" r:id="rId16"/>
  </p:sldLayoutIdLst>
  <p:hf sldNum="0" hdr="0" dt="0"/>
  <p:txStyles>
    <p:title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Arial" charset="0"/>
          <a:ea typeface="ＭＳ Ｐゴシック" pitchFamily="50" charset="-128"/>
        </a:defRPr>
      </a:lvl5pPr>
      <a:lvl6pPr marL="457200" algn="ctr" rtl="0" fontAlgn="base">
        <a:spcBef>
          <a:spcPct val="0"/>
        </a:spcBef>
        <a:spcAft>
          <a:spcPct val="0"/>
        </a:spcAft>
        <a:defRPr kumimoji="1" sz="4400">
          <a:solidFill>
            <a:schemeClr val="tx1"/>
          </a:solidFill>
          <a:latin typeface="Arial" charset="0"/>
          <a:ea typeface="ＭＳ Ｐゴシック" pitchFamily="50" charset="-128"/>
        </a:defRPr>
      </a:lvl6pPr>
      <a:lvl7pPr marL="914400" algn="ctr" rtl="0" fontAlgn="base">
        <a:spcBef>
          <a:spcPct val="0"/>
        </a:spcBef>
        <a:spcAft>
          <a:spcPct val="0"/>
        </a:spcAft>
        <a:defRPr kumimoji="1" sz="4400">
          <a:solidFill>
            <a:schemeClr val="tx1"/>
          </a:solidFill>
          <a:latin typeface="Arial" charset="0"/>
          <a:ea typeface="ＭＳ Ｐゴシック" pitchFamily="50" charset="-128"/>
        </a:defRPr>
      </a:lvl7pPr>
      <a:lvl8pPr marL="1371600" algn="ctr" rtl="0" fontAlgn="base">
        <a:spcBef>
          <a:spcPct val="0"/>
        </a:spcBef>
        <a:spcAft>
          <a:spcPct val="0"/>
        </a:spcAft>
        <a:defRPr kumimoji="1" sz="4400">
          <a:solidFill>
            <a:schemeClr val="tx1"/>
          </a:solidFill>
          <a:latin typeface="Arial" charset="0"/>
          <a:ea typeface="ＭＳ Ｐゴシック" pitchFamily="50" charset="-128"/>
        </a:defRPr>
      </a:lvl8pPr>
      <a:lvl9pPr marL="1828800" algn="ctr" rtl="0" fontAlgn="base">
        <a:spcBef>
          <a:spcPct val="0"/>
        </a:spcBef>
        <a:spcAft>
          <a:spcPct val="0"/>
        </a:spcAft>
        <a:defRPr kumimoji="1" sz="4400">
          <a:solidFill>
            <a:schemeClr val="tx1"/>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Font typeface="Arial" charset="0"/>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a:solidFill>
            <a:schemeClr val="tx1"/>
          </a:solidFill>
          <a:latin typeface="+mn-lt"/>
          <a:ea typeface="+mn-ea"/>
        </a:defRPr>
      </a:lvl2pPr>
      <a:lvl3pPr marL="1143000" indent="-228600" algn="l" rtl="0" eaLnBrk="0" fontAlgn="base" hangingPunct="0">
        <a:spcBef>
          <a:spcPct val="20000"/>
        </a:spcBef>
        <a:spcAft>
          <a:spcPct val="0"/>
        </a:spcAft>
        <a:buFont typeface="Arial" charset="0"/>
        <a:buChar char="•"/>
        <a:defRPr kumimoji="1" sz="2400">
          <a:solidFill>
            <a:schemeClr val="tx1"/>
          </a:solidFill>
          <a:latin typeface="+mn-lt"/>
          <a:ea typeface="+mn-ea"/>
        </a:defRPr>
      </a:lvl3pPr>
      <a:lvl4pPr marL="1600200" indent="-228600" algn="l" rtl="0" eaLnBrk="0" fontAlgn="base" hangingPunct="0">
        <a:spcBef>
          <a:spcPct val="20000"/>
        </a:spcBef>
        <a:spcAft>
          <a:spcPct val="0"/>
        </a:spcAft>
        <a:buFont typeface="Arial" charset="0"/>
        <a:buChar char="–"/>
        <a:defRPr kumimoji="1" sz="2000">
          <a:solidFill>
            <a:schemeClr val="tx1"/>
          </a:solidFill>
          <a:latin typeface="+mn-lt"/>
          <a:ea typeface="+mn-ea"/>
        </a:defRPr>
      </a:lvl4pPr>
      <a:lvl5pPr marL="2057400" indent="-228600" algn="l" rtl="0" eaLnBrk="0" fontAlgn="base" hangingPunct="0">
        <a:spcBef>
          <a:spcPct val="20000"/>
        </a:spcBef>
        <a:spcAft>
          <a:spcPct val="0"/>
        </a:spcAft>
        <a:buFont typeface="Arial" charset="0"/>
        <a:buChar char="»"/>
        <a:defRPr kumimoji="1" sz="2000">
          <a:solidFill>
            <a:schemeClr val="tx1"/>
          </a:solidFill>
          <a:latin typeface="+mn-lt"/>
          <a:ea typeface="+mn-ea"/>
        </a:defRPr>
      </a:lvl5pPr>
      <a:lvl6pPr marL="2514600" indent="-228600" algn="l" rtl="0" fontAlgn="base">
        <a:spcBef>
          <a:spcPct val="20000"/>
        </a:spcBef>
        <a:spcAft>
          <a:spcPct val="0"/>
        </a:spcAft>
        <a:buFont typeface="Arial" charset="0"/>
        <a:buChar char="»"/>
        <a:defRPr kumimoji="1" sz="2000">
          <a:solidFill>
            <a:schemeClr val="tx1"/>
          </a:solidFill>
          <a:latin typeface="+mn-lt"/>
          <a:ea typeface="+mn-ea"/>
        </a:defRPr>
      </a:lvl6pPr>
      <a:lvl7pPr marL="2971800" indent="-228600" algn="l" rtl="0" fontAlgn="base">
        <a:spcBef>
          <a:spcPct val="20000"/>
        </a:spcBef>
        <a:spcAft>
          <a:spcPct val="0"/>
        </a:spcAft>
        <a:buFont typeface="Arial" charset="0"/>
        <a:buChar char="»"/>
        <a:defRPr kumimoji="1" sz="2000">
          <a:solidFill>
            <a:schemeClr val="tx1"/>
          </a:solidFill>
          <a:latin typeface="+mn-lt"/>
          <a:ea typeface="+mn-ea"/>
        </a:defRPr>
      </a:lvl7pPr>
      <a:lvl8pPr marL="3429000" indent="-228600" algn="l" rtl="0" fontAlgn="base">
        <a:spcBef>
          <a:spcPct val="20000"/>
        </a:spcBef>
        <a:spcAft>
          <a:spcPct val="0"/>
        </a:spcAft>
        <a:buFont typeface="Arial" charset="0"/>
        <a:buChar char="»"/>
        <a:defRPr kumimoji="1" sz="2000">
          <a:solidFill>
            <a:schemeClr val="tx1"/>
          </a:solidFill>
          <a:latin typeface="+mn-lt"/>
          <a:ea typeface="+mn-ea"/>
        </a:defRPr>
      </a:lvl8pPr>
      <a:lvl9pPr marL="3886200" indent="-228600" algn="l" rtl="0" fontAlgn="base">
        <a:spcBef>
          <a:spcPct val="20000"/>
        </a:spcBef>
        <a:spcAft>
          <a:spcPct val="0"/>
        </a:spcAft>
        <a:buFont typeface="Arial" charset="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3"/>
          <p:cNvSpPr>
            <a:spLocks noChangeArrowheads="1"/>
          </p:cNvSpPr>
          <p:nvPr userDrawn="1"/>
        </p:nvSpPr>
        <p:spPr bwMode="auto">
          <a:xfrm>
            <a:off x="4535488" y="0"/>
            <a:ext cx="4608512" cy="6858000"/>
          </a:xfrm>
          <a:prstGeom prst="rect">
            <a:avLst/>
          </a:prstGeom>
          <a:gradFill rotWithShape="1">
            <a:gsLst>
              <a:gs pos="0">
                <a:schemeClr val="bg1"/>
              </a:gs>
              <a:gs pos="100000">
                <a:srgbClr val="E3EBF5"/>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Garamond" pitchFamily="18" charset="0"/>
                <a:ea typeface="ＭＳ Ｐゴシック" charset="-128"/>
              </a:defRPr>
            </a:lvl1pPr>
            <a:lvl2pPr marL="742950" indent="-285750" eaLnBrk="0" hangingPunct="0">
              <a:defRPr kumimoji="1">
                <a:solidFill>
                  <a:schemeClr val="tx1"/>
                </a:solidFill>
                <a:latin typeface="Garamond" pitchFamily="18" charset="0"/>
                <a:ea typeface="ＭＳ Ｐゴシック" charset="-128"/>
              </a:defRPr>
            </a:lvl2pPr>
            <a:lvl3pPr marL="1143000" indent="-228600" eaLnBrk="0" hangingPunct="0">
              <a:defRPr kumimoji="1">
                <a:solidFill>
                  <a:schemeClr val="tx1"/>
                </a:solidFill>
                <a:latin typeface="Garamond" pitchFamily="18" charset="0"/>
                <a:ea typeface="ＭＳ Ｐゴシック" charset="-128"/>
              </a:defRPr>
            </a:lvl3pPr>
            <a:lvl4pPr marL="1600200" indent="-228600" eaLnBrk="0" hangingPunct="0">
              <a:defRPr kumimoji="1">
                <a:solidFill>
                  <a:schemeClr val="tx1"/>
                </a:solidFill>
                <a:latin typeface="Garamond" pitchFamily="18" charset="0"/>
                <a:ea typeface="ＭＳ Ｐゴシック" charset="-128"/>
              </a:defRPr>
            </a:lvl4pPr>
            <a:lvl5pPr marL="2057400" indent="-228600" eaLnBrk="0" hangingPunct="0">
              <a:defRPr kumimoji="1">
                <a:solidFill>
                  <a:schemeClr val="tx1"/>
                </a:solidFill>
                <a:latin typeface="Garamond"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Garamond"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Garamond"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Garamond"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Garamond" pitchFamily="18" charset="0"/>
                <a:ea typeface="ＭＳ Ｐゴシック" charset="-128"/>
              </a:defRPr>
            </a:lvl9pPr>
          </a:lstStyle>
          <a:p>
            <a:pPr eaLnBrk="1" fontAlgn="base" hangingPunct="1">
              <a:spcBef>
                <a:spcPct val="0"/>
              </a:spcBef>
              <a:spcAft>
                <a:spcPct val="0"/>
              </a:spcAft>
              <a:defRPr/>
            </a:pPr>
            <a:endParaRPr lang="ja-JP" altLang="en-US">
              <a:solidFill>
                <a:srgbClr val="000000"/>
              </a:solidFill>
              <a:latin typeface="Arial" charset="0"/>
            </a:endParaRPr>
          </a:p>
        </p:txBody>
      </p:sp>
      <p:sp>
        <p:nvSpPr>
          <p:cNvPr id="7" name="正方形/長方形 6"/>
          <p:cNvSpPr/>
          <p:nvPr userDrawn="1"/>
        </p:nvSpPr>
        <p:spPr>
          <a:xfrm>
            <a:off x="0" y="6273800"/>
            <a:ext cx="9144000" cy="588963"/>
          </a:xfrm>
          <a:prstGeom prst="rect">
            <a:avLst/>
          </a:prstGeom>
          <a:ln>
            <a:noFill/>
          </a:ln>
        </p:spPr>
        <p:style>
          <a:lnRef idx="1">
            <a:schemeClr val="accent1"/>
          </a:lnRef>
          <a:fillRef idx="2">
            <a:schemeClr val="accent1"/>
          </a:fillRef>
          <a:effectRef idx="1">
            <a:schemeClr val="accent1"/>
          </a:effectRef>
          <a:fontRef idx="minor">
            <a:schemeClr val="dk1"/>
          </a:fontRef>
        </p:style>
        <p:txBody>
          <a:bodyPr anchor="ctr"/>
          <a:lstStyle/>
          <a:p>
            <a:pPr algn="ctr" fontAlgn="base">
              <a:spcBef>
                <a:spcPct val="0"/>
              </a:spcBef>
              <a:spcAft>
                <a:spcPct val="0"/>
              </a:spcAft>
              <a:defRPr/>
            </a:pPr>
            <a:endParaRPr lang="ja-JP" altLang="en-US" dirty="0">
              <a:solidFill>
                <a:srgbClr val="000000"/>
              </a:solidFill>
            </a:endParaRPr>
          </a:p>
        </p:txBody>
      </p:sp>
      <p:sp>
        <p:nvSpPr>
          <p:cNvPr id="9" name="正方形/長方形 8"/>
          <p:cNvSpPr/>
          <p:nvPr userDrawn="1"/>
        </p:nvSpPr>
        <p:spPr>
          <a:xfrm>
            <a:off x="0" y="0"/>
            <a:ext cx="9144000" cy="944563"/>
          </a:xfrm>
          <a:prstGeom prst="rect">
            <a:avLst/>
          </a:prstGeom>
          <a:ln>
            <a:no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ja-JP" altLang="en-US">
              <a:solidFill>
                <a:srgbClr val="FFFFFF"/>
              </a:solidFill>
            </a:endParaRPr>
          </a:p>
        </p:txBody>
      </p:sp>
      <p:sp>
        <p:nvSpPr>
          <p:cNvPr id="3075" name="テキスト ボックス 6"/>
          <p:cNvSpPr txBox="1">
            <a:spLocks noChangeArrowheads="1"/>
          </p:cNvSpPr>
          <p:nvPr userDrawn="1"/>
        </p:nvSpPr>
        <p:spPr bwMode="auto">
          <a:xfrm>
            <a:off x="885280" y="1952624"/>
            <a:ext cx="7300415" cy="2124075"/>
          </a:xfrm>
          <a:prstGeom prst="rect">
            <a:avLst/>
          </a:prstGeom>
          <a:solidFill>
            <a:schemeClr val="accent3">
              <a:lumMod val="20000"/>
              <a:lumOff val="80000"/>
            </a:schemeClr>
          </a:solidFill>
          <a:ln w="28575">
            <a:solidFill>
              <a:schemeClr val="accent3">
                <a:lumMod val="50000"/>
              </a:schemeClr>
            </a:solidFill>
          </a:ln>
        </p:spPr>
        <p:style>
          <a:lnRef idx="1">
            <a:schemeClr val="accent3"/>
          </a:lnRef>
          <a:fillRef idx="2">
            <a:schemeClr val="accent3"/>
          </a:fillRef>
          <a:effectRef idx="1">
            <a:schemeClr val="accent3"/>
          </a:effectRef>
          <a:fontRef idx="minor">
            <a:schemeClr val="dk1"/>
          </a:fontRef>
        </p:style>
        <p:txBody>
          <a:bodyPr anchor="ctr"/>
          <a:lstStyle/>
          <a:p>
            <a:pPr fontAlgn="base">
              <a:lnSpc>
                <a:spcPct val="110000"/>
              </a:lnSpc>
              <a:spcBef>
                <a:spcPct val="0"/>
              </a:spcBef>
              <a:spcAft>
                <a:spcPct val="0"/>
              </a:spcAft>
              <a:defRPr/>
            </a:pPr>
            <a:r>
              <a:rPr lang="ja-JP" altLang="en-US" sz="2800">
                <a:solidFill>
                  <a:srgbClr val="000000"/>
                </a:solidFill>
                <a:latin typeface="ＭＳ ゴシック" pitchFamily="49" charset="-128"/>
                <a:ea typeface="ＭＳ ゴシック" pitchFamily="49" charset="-128"/>
              </a:rPr>
              <a:t>　</a:t>
            </a:r>
          </a:p>
        </p:txBody>
      </p:sp>
      <p:pic>
        <p:nvPicPr>
          <p:cNvPr id="2054" name="Picture 11" descr="11握手"/>
          <p:cNvPicPr>
            <a:picLocks noChangeAspect="1" noChangeArrowheads="1"/>
          </p:cNvPicPr>
          <p:nvPr userDrawn="1"/>
        </p:nvPicPr>
        <p:blipFill>
          <a:blip r:embed="rId14" cstate="email">
            <a:extLst>
              <a:ext uri="{28A0092B-C50C-407E-A947-70E740481C1C}">
                <a14:useLocalDpi xmlns:a14="http://schemas.microsoft.com/office/drawing/2010/main"/>
              </a:ext>
            </a:extLst>
          </a:blip>
          <a:srcRect/>
          <a:stretch>
            <a:fillRect/>
          </a:stretch>
        </p:blipFill>
        <p:spPr bwMode="auto">
          <a:xfrm>
            <a:off x="1012825" y="4629150"/>
            <a:ext cx="1133475"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6" name="Text Box 12"/>
          <p:cNvSpPr txBox="1">
            <a:spLocks noChangeArrowheads="1"/>
          </p:cNvSpPr>
          <p:nvPr userDrawn="1"/>
        </p:nvSpPr>
        <p:spPr bwMode="auto">
          <a:xfrm>
            <a:off x="1979613" y="4687888"/>
            <a:ext cx="6148387" cy="1077218"/>
          </a:xfrm>
          <a:prstGeom prst="rect">
            <a:avLst/>
          </a:prstGeom>
          <a:noFill/>
          <a:ln w="9525">
            <a:noFill/>
            <a:miter lim="800000"/>
            <a:headEnd/>
            <a:tailEnd/>
          </a:ln>
          <a:effectLst/>
        </p:spPr>
        <p:txBody>
          <a:bodyPr>
            <a:spAutoFit/>
          </a:bodyPr>
          <a:lstStyle>
            <a:lvl1pPr eaLnBrk="0" hangingPunct="0">
              <a:defRPr kumimoji="1">
                <a:solidFill>
                  <a:schemeClr val="tx1"/>
                </a:solidFill>
                <a:latin typeface="Garamond" pitchFamily="18" charset="0"/>
                <a:ea typeface="ＭＳ Ｐゴシック" pitchFamily="50" charset="-128"/>
              </a:defRPr>
            </a:lvl1pPr>
            <a:lvl2pPr marL="742950" indent="-285750" eaLnBrk="0" hangingPunct="0">
              <a:defRPr kumimoji="1">
                <a:solidFill>
                  <a:schemeClr val="tx1"/>
                </a:solidFill>
                <a:latin typeface="Garamond" pitchFamily="18" charset="0"/>
                <a:ea typeface="ＭＳ Ｐゴシック" pitchFamily="50" charset="-128"/>
              </a:defRPr>
            </a:lvl2pPr>
            <a:lvl3pPr marL="1143000" indent="-228600" eaLnBrk="0" hangingPunct="0">
              <a:defRPr kumimoji="1">
                <a:solidFill>
                  <a:schemeClr val="tx1"/>
                </a:solidFill>
                <a:latin typeface="Garamond" pitchFamily="18" charset="0"/>
                <a:ea typeface="ＭＳ Ｐゴシック" pitchFamily="50" charset="-128"/>
              </a:defRPr>
            </a:lvl3pPr>
            <a:lvl4pPr marL="1600200" indent="-228600" eaLnBrk="0" hangingPunct="0">
              <a:defRPr kumimoji="1">
                <a:solidFill>
                  <a:schemeClr val="tx1"/>
                </a:solidFill>
                <a:latin typeface="Garamond" pitchFamily="18" charset="0"/>
                <a:ea typeface="ＭＳ Ｐゴシック" pitchFamily="50" charset="-128"/>
              </a:defRPr>
            </a:lvl4pPr>
            <a:lvl5pPr marL="2057400" indent="-228600" eaLnBrk="0" hangingPunct="0">
              <a:defRPr kumimoji="1">
                <a:solidFill>
                  <a:schemeClr val="tx1"/>
                </a:solidFill>
                <a:latin typeface="Garamond" pitchFamily="18"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Garamond" pitchFamily="18"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Garamond" pitchFamily="18"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Garamond" pitchFamily="18"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Garamond" pitchFamily="18" charset="0"/>
                <a:ea typeface="ＭＳ Ｐゴシック" pitchFamily="50" charset="-128"/>
              </a:defRPr>
            </a:lvl9pPr>
          </a:lstStyle>
          <a:p>
            <a:pPr algn="ctr" eaLnBrk="1" fontAlgn="base" hangingPunct="1">
              <a:spcBef>
                <a:spcPct val="50000"/>
              </a:spcBef>
              <a:spcAft>
                <a:spcPct val="0"/>
              </a:spcAft>
              <a:defRPr/>
            </a:pPr>
            <a:r>
              <a:rPr lang="ja-JP" altLang="en-US" sz="3200" dirty="0">
                <a:solidFill>
                  <a:srgbClr val="000000"/>
                </a:solidFill>
                <a:effectLst>
                  <a:outerShdw blurRad="38100" dist="38100" dir="2700000" algn="tl">
                    <a:srgbClr val="C0C0C0"/>
                  </a:outerShdw>
                </a:effectLst>
                <a:latin typeface="Arial" charset="0"/>
              </a:rPr>
              <a:t>公益社団法人 日本鉄筋継手協会継手管理技士講習委員会</a:t>
            </a:r>
            <a:endParaRPr lang="ja-JP" altLang="en-US" sz="2800" dirty="0">
              <a:solidFill>
                <a:srgbClr val="000000"/>
              </a:solidFill>
              <a:effectLst>
                <a:outerShdw blurRad="38100" dist="38100" dir="2700000" algn="tl">
                  <a:srgbClr val="C0C0C0"/>
                </a:outerShdw>
              </a:effectLst>
              <a:latin typeface="Arial" charset="0"/>
            </a:endParaRPr>
          </a:p>
        </p:txBody>
      </p:sp>
    </p:spTree>
    <p:extLst>
      <p:ext uri="{BB962C8B-B14F-4D97-AF65-F5344CB8AC3E}">
        <p14:creationId xmlns:p14="http://schemas.microsoft.com/office/powerpoint/2010/main" val="273716960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91" r:id="rId12"/>
  </p:sldLayoutIdLst>
  <p:hf hdr="0" ftr="0" dt="0"/>
  <p:txStyles>
    <p:titleStyle>
      <a:lvl1pPr algn="ctr" rtl="0" eaLnBrk="0" fontAlgn="base" hangingPunct="0">
        <a:spcBef>
          <a:spcPct val="0"/>
        </a:spcBef>
        <a:spcAft>
          <a:spcPct val="0"/>
        </a:spcAft>
        <a:defRPr kumimoji="1" sz="44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charset="0"/>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a:solidFill>
            <a:schemeClr val="tx1"/>
          </a:solidFill>
          <a:latin typeface="+mn-lt"/>
          <a:ea typeface="+mn-ea"/>
        </a:defRPr>
      </a:lvl2pPr>
      <a:lvl3pPr marL="1143000" indent="-228600" algn="l" rtl="0" eaLnBrk="0" fontAlgn="base" hangingPunct="0">
        <a:spcBef>
          <a:spcPct val="20000"/>
        </a:spcBef>
        <a:spcAft>
          <a:spcPct val="0"/>
        </a:spcAft>
        <a:buFont typeface="Arial" charset="0"/>
        <a:buChar char="•"/>
        <a:defRPr kumimoji="1" sz="2400">
          <a:solidFill>
            <a:schemeClr val="tx1"/>
          </a:solidFill>
          <a:latin typeface="+mn-lt"/>
          <a:ea typeface="+mn-ea"/>
        </a:defRPr>
      </a:lvl3pPr>
      <a:lvl4pPr marL="1600200" indent="-228600" algn="l" rtl="0" eaLnBrk="0" fontAlgn="base" hangingPunct="0">
        <a:spcBef>
          <a:spcPct val="20000"/>
        </a:spcBef>
        <a:spcAft>
          <a:spcPct val="0"/>
        </a:spcAft>
        <a:buFont typeface="Arial" charset="0"/>
        <a:buChar char="–"/>
        <a:defRPr kumimoji="1" sz="2000">
          <a:solidFill>
            <a:schemeClr val="tx1"/>
          </a:solidFill>
          <a:latin typeface="+mn-lt"/>
          <a:ea typeface="+mn-ea"/>
        </a:defRPr>
      </a:lvl4pPr>
      <a:lvl5pPr marL="2057400" indent="-228600" algn="l" rtl="0" eaLnBrk="0" fontAlgn="base" hangingPunct="0">
        <a:spcBef>
          <a:spcPct val="20000"/>
        </a:spcBef>
        <a:spcAft>
          <a:spcPct val="0"/>
        </a:spcAft>
        <a:buFont typeface="Arial" charset="0"/>
        <a:buChar char="»"/>
        <a:defRPr kumimoji="1" sz="2000">
          <a:solidFill>
            <a:schemeClr val="tx1"/>
          </a:solidFill>
          <a:latin typeface="+mn-lt"/>
          <a:ea typeface="+mn-ea"/>
        </a:defRPr>
      </a:lvl5pPr>
      <a:lvl6pPr marL="2514600" indent="-228600" algn="l" rtl="0" fontAlgn="base">
        <a:spcBef>
          <a:spcPct val="20000"/>
        </a:spcBef>
        <a:spcAft>
          <a:spcPct val="0"/>
        </a:spcAft>
        <a:buFont typeface="Arial" charset="0"/>
        <a:buChar char="»"/>
        <a:defRPr kumimoji="1" sz="2000">
          <a:solidFill>
            <a:schemeClr val="tx1"/>
          </a:solidFill>
          <a:latin typeface="+mn-lt"/>
          <a:ea typeface="+mn-ea"/>
        </a:defRPr>
      </a:lvl6pPr>
      <a:lvl7pPr marL="2971800" indent="-228600" algn="l" rtl="0" fontAlgn="base">
        <a:spcBef>
          <a:spcPct val="20000"/>
        </a:spcBef>
        <a:spcAft>
          <a:spcPct val="0"/>
        </a:spcAft>
        <a:buFont typeface="Arial" charset="0"/>
        <a:buChar char="»"/>
        <a:defRPr kumimoji="1" sz="2000">
          <a:solidFill>
            <a:schemeClr val="tx1"/>
          </a:solidFill>
          <a:latin typeface="+mn-lt"/>
          <a:ea typeface="+mn-ea"/>
        </a:defRPr>
      </a:lvl7pPr>
      <a:lvl8pPr marL="3429000" indent="-228600" algn="l" rtl="0" fontAlgn="base">
        <a:spcBef>
          <a:spcPct val="20000"/>
        </a:spcBef>
        <a:spcAft>
          <a:spcPct val="0"/>
        </a:spcAft>
        <a:buFont typeface="Arial" charset="0"/>
        <a:buChar char="»"/>
        <a:defRPr kumimoji="1" sz="2000">
          <a:solidFill>
            <a:schemeClr val="tx1"/>
          </a:solidFill>
          <a:latin typeface="+mn-lt"/>
          <a:ea typeface="+mn-ea"/>
        </a:defRPr>
      </a:lvl8pPr>
      <a:lvl9pPr marL="3886200" indent="-228600" algn="l" rtl="0" fontAlgn="base">
        <a:spcBef>
          <a:spcPct val="20000"/>
        </a:spcBef>
        <a:spcAft>
          <a:spcPct val="0"/>
        </a:spcAft>
        <a:buFont typeface="Arial" charset="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hyperlink" Target="https://youtu.be/GPOcZDxGKfY?si=Fpx8IuJUysj2bHT9&amp;t=751" TargetMode="External"/><Relationship Id="rId3" Type="http://schemas.openxmlformats.org/officeDocument/2006/relationships/hyperlink" Target="https://youtu.be/bCzdsO7O9JA?si=o1kC23yCPV4G-FQ0" TargetMode="External"/><Relationship Id="rId7" Type="http://schemas.openxmlformats.org/officeDocument/2006/relationships/hyperlink" Target="https://youtu.be/Ai8nZN0j-HU?si=uA9H7ej0OWK8iu5i&amp;t=884" TargetMode="External"/><Relationship Id="rId12" Type="http://schemas.openxmlformats.org/officeDocument/2006/relationships/hyperlink" Target="https://youtu.be/YkGazmISQso?si=t3eAMo1YHohcfohX&amp;t=803" TargetMode="External"/><Relationship Id="rId2" Type="http://schemas.openxmlformats.org/officeDocument/2006/relationships/hyperlink" Target="https://nikkendaikyou-my.sharepoint.com/:f:/g/personal/shikano_nikkendaikyou_onmicrosoft_com/Eijf42g0eUFIvWqR0jElQYEBaYdmabdyBh8IJ6h-mZBeug?e=If6Fcj" TargetMode="External"/><Relationship Id="rId1" Type="http://schemas.openxmlformats.org/officeDocument/2006/relationships/slideLayout" Target="../slideLayouts/slideLayout7.xml"/><Relationship Id="rId6" Type="http://schemas.openxmlformats.org/officeDocument/2006/relationships/hyperlink" Target="https://youtu.be/9Sy-oYq-Ulc?si=wNkv6d0okNNEk_Qy&amp;t=840" TargetMode="External"/><Relationship Id="rId11" Type="http://schemas.openxmlformats.org/officeDocument/2006/relationships/hyperlink" Target="https://youtu.be/6w7-P7VjzIk?si=l_KAYHu-RfFkoWWM&amp;t=903" TargetMode="External"/><Relationship Id="rId5" Type="http://schemas.openxmlformats.org/officeDocument/2006/relationships/hyperlink" Target="https://youtu.be/a2h0xPBchqc?si=1TVrsQClbJmh3k8e&amp;t=1274" TargetMode="External"/><Relationship Id="rId10" Type="http://schemas.openxmlformats.org/officeDocument/2006/relationships/hyperlink" Target="https://youtu.be/a2h0xPBchqc?si=Rf9zFLP781drwZBu&amp;t=811" TargetMode="External"/><Relationship Id="rId4" Type="http://schemas.openxmlformats.org/officeDocument/2006/relationships/hyperlink" Target="https://youtu.be/QqsfeKKTZsI?si=Y5hBz6mDClvXRQs8&amp;t=780" TargetMode="External"/><Relationship Id="rId9" Type="http://schemas.openxmlformats.org/officeDocument/2006/relationships/hyperlink" Target="https://youtu.be/QqsfeKKTZsI?si=poBVA11WEpOSJutP&amp;t=148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6">
            <a:extLst>
              <a:ext uri="{FF2B5EF4-FFF2-40B4-BE49-F238E27FC236}">
                <a16:creationId xmlns:a16="http://schemas.microsoft.com/office/drawing/2014/main" id="{75F19B66-BBAC-8790-E8F1-BA2D45D4D032}"/>
              </a:ext>
            </a:extLst>
          </p:cNvPr>
          <p:cNvSpPr txBox="1">
            <a:spLocks noChangeArrowheads="1"/>
          </p:cNvSpPr>
          <p:nvPr/>
        </p:nvSpPr>
        <p:spPr bwMode="auto">
          <a:xfrm>
            <a:off x="701675" y="1357540"/>
            <a:ext cx="7740650" cy="2655888"/>
          </a:xfrm>
          <a:prstGeom prst="rect">
            <a:avLst/>
          </a:prstGeom>
          <a:solidFill>
            <a:srgbClr val="EBF1DE"/>
          </a:solidFill>
          <a:ln w="28575" algn="ctr">
            <a:solidFill>
              <a:srgbClr val="4F6228"/>
            </a:solidFill>
            <a:miter lim="800000"/>
            <a:headEnd/>
            <a:tailEnd/>
          </a:ln>
          <a:effectLst>
            <a:outerShdw blurRad="40000" dist="20000" dir="5400000" rotWithShape="0">
              <a:srgbClr val="000000">
                <a:alpha val="37999"/>
              </a:srgbClr>
            </a:outerShdw>
          </a:effectLst>
        </p:spPr>
        <p:txBody>
          <a:bodyPr anchor="ct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srgbClr val="000000"/>
                </a:solidFill>
                <a:effectLst/>
                <a:uLnTx/>
                <a:uFillTx/>
                <a:latin typeface="ＭＳ ゴシック" pitchFamily="49" charset="-128"/>
                <a:ea typeface="ＭＳ ゴシック" pitchFamily="49" charset="-128"/>
                <a:cs typeface="+mn-cs"/>
              </a:rPr>
              <a:t>　</a:t>
            </a:r>
          </a:p>
        </p:txBody>
      </p:sp>
      <p:sp>
        <p:nvSpPr>
          <p:cNvPr id="5" name="テキスト ボックス 2">
            <a:extLst>
              <a:ext uri="{FF2B5EF4-FFF2-40B4-BE49-F238E27FC236}">
                <a16:creationId xmlns:a16="http://schemas.microsoft.com/office/drawing/2014/main" id="{E676D4CD-9893-B489-21AC-C24D57927F8C}"/>
              </a:ext>
            </a:extLst>
          </p:cNvPr>
          <p:cNvSpPr txBox="1">
            <a:spLocks noChangeArrowheads="1"/>
          </p:cNvSpPr>
          <p:nvPr/>
        </p:nvSpPr>
        <p:spPr bwMode="auto">
          <a:xfrm>
            <a:off x="1835696" y="4525848"/>
            <a:ext cx="571658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kumimoji="1" sz="3200">
                <a:solidFill>
                  <a:schemeClr val="tx1"/>
                </a:solidFill>
                <a:latin typeface="Arial"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Arial"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Arial"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Arial"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Arial" charset="0"/>
                <a:ea typeface="ＭＳ Ｐゴシック"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202</a:t>
            </a:r>
            <a:r>
              <a:rPr lang="en-US" altLang="ja-JP" sz="1800" noProof="0" dirty="0">
                <a:solidFill>
                  <a:prstClr val="black"/>
                </a:solidFill>
                <a:latin typeface="游ゴシック" panose="020B0400000000000000" pitchFamily="50" charset="-128"/>
                <a:ea typeface="游ゴシック" panose="020B0400000000000000" pitchFamily="50" charset="-128"/>
              </a:rPr>
              <a:t>3</a:t>
            </a:r>
            <a:r>
              <a:rPr kumimoji="1" lang="ja-JP" altLang="en-US" sz="1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年</a:t>
            </a:r>
            <a:r>
              <a:rPr lang="en-US" altLang="ja-JP" sz="1800" dirty="0">
                <a:solidFill>
                  <a:prstClr val="black"/>
                </a:solidFill>
                <a:latin typeface="游ゴシック" panose="020B0400000000000000" pitchFamily="50" charset="-128"/>
                <a:ea typeface="游ゴシック" panose="020B0400000000000000" pitchFamily="50" charset="-128"/>
              </a:rPr>
              <a:t>12</a:t>
            </a:r>
            <a:r>
              <a:rPr kumimoji="1" lang="ja-JP" altLang="en-US" sz="1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月</a:t>
            </a:r>
            <a:r>
              <a:rPr kumimoji="1" lang="en-US" altLang="ja-JP" sz="1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25</a:t>
            </a:r>
            <a:r>
              <a:rPr kumimoji="1" lang="ja-JP" altLang="en-US" sz="1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日</a:t>
            </a:r>
            <a:endParaRPr kumimoji="1" lang="en-US" altLang="ja-JP" sz="1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一般社団法人日本型枠工事業協会</a:t>
            </a:r>
            <a:endParaRPr kumimoji="1" lang="en-US" altLang="ja-JP" sz="2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sp>
        <p:nvSpPr>
          <p:cNvPr id="6" name="タイトル 1">
            <a:extLst>
              <a:ext uri="{FF2B5EF4-FFF2-40B4-BE49-F238E27FC236}">
                <a16:creationId xmlns:a16="http://schemas.microsoft.com/office/drawing/2014/main" id="{A6C9B5F8-70A9-59BF-7B9E-536C03EA46B0}"/>
              </a:ext>
            </a:extLst>
          </p:cNvPr>
          <p:cNvSpPr txBox="1">
            <a:spLocks/>
          </p:cNvSpPr>
          <p:nvPr/>
        </p:nvSpPr>
        <p:spPr bwMode="auto">
          <a:xfrm>
            <a:off x="116735" y="1844824"/>
            <a:ext cx="8838522" cy="165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36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Arial" charset="0"/>
                <a:ea typeface="ＭＳ Ｐゴシック" pitchFamily="50" charset="-128"/>
              </a:defRPr>
            </a:lvl5pPr>
            <a:lvl6pPr marL="457200" algn="ctr" rtl="0" fontAlgn="base">
              <a:spcBef>
                <a:spcPct val="0"/>
              </a:spcBef>
              <a:spcAft>
                <a:spcPct val="0"/>
              </a:spcAft>
              <a:defRPr kumimoji="1" sz="4400">
                <a:solidFill>
                  <a:schemeClr val="tx1"/>
                </a:solidFill>
                <a:latin typeface="Arial" charset="0"/>
                <a:ea typeface="ＭＳ Ｐゴシック" pitchFamily="50" charset="-128"/>
              </a:defRPr>
            </a:lvl6pPr>
            <a:lvl7pPr marL="914400" algn="ctr" rtl="0" fontAlgn="base">
              <a:spcBef>
                <a:spcPct val="0"/>
              </a:spcBef>
              <a:spcAft>
                <a:spcPct val="0"/>
              </a:spcAft>
              <a:defRPr kumimoji="1" sz="4400">
                <a:solidFill>
                  <a:schemeClr val="tx1"/>
                </a:solidFill>
                <a:latin typeface="Arial" charset="0"/>
                <a:ea typeface="ＭＳ Ｐゴシック" pitchFamily="50" charset="-128"/>
              </a:defRPr>
            </a:lvl7pPr>
            <a:lvl8pPr marL="1371600" algn="ctr" rtl="0" fontAlgn="base">
              <a:spcBef>
                <a:spcPct val="0"/>
              </a:spcBef>
              <a:spcAft>
                <a:spcPct val="0"/>
              </a:spcAft>
              <a:defRPr kumimoji="1" sz="4400">
                <a:solidFill>
                  <a:schemeClr val="tx1"/>
                </a:solidFill>
                <a:latin typeface="Arial" charset="0"/>
                <a:ea typeface="ＭＳ Ｐゴシック" pitchFamily="50" charset="-128"/>
              </a:defRPr>
            </a:lvl8pPr>
            <a:lvl9pPr marL="1828800" algn="ctr" rtl="0" fontAlgn="base">
              <a:spcBef>
                <a:spcPct val="0"/>
              </a:spcBef>
              <a:spcAft>
                <a:spcPct val="0"/>
              </a:spcAft>
              <a:defRPr kumimoji="1" sz="4400">
                <a:solidFill>
                  <a:schemeClr val="tx1"/>
                </a:solidFill>
                <a:latin typeface="Arial" charset="0"/>
                <a:ea typeface="ＭＳ Ｐゴシック" pitchFamily="50" charset="-128"/>
              </a:defRPr>
            </a:lvl9pPr>
          </a:lstStyle>
          <a:p>
            <a:r>
              <a:rPr lang="ja-JP" altLang="en-US" sz="3200" kern="0" dirty="0">
                <a:solidFill>
                  <a:schemeClr val="tx1"/>
                </a:solidFill>
                <a:latin typeface="游ゴシック" panose="020B0400000000000000" pitchFamily="50" charset="-128"/>
                <a:ea typeface="游ゴシック" panose="020B0400000000000000" pitchFamily="50" charset="-128"/>
              </a:rPr>
              <a:t>ベトナムにおける技術講習</a:t>
            </a:r>
            <a:endParaRPr lang="en-US" altLang="ja-JP" sz="3200" kern="0" dirty="0">
              <a:solidFill>
                <a:schemeClr val="tx1"/>
              </a:solidFill>
              <a:latin typeface="游ゴシック" panose="020B0400000000000000" pitchFamily="50" charset="-128"/>
              <a:ea typeface="游ゴシック" panose="020B0400000000000000" pitchFamily="50" charset="-128"/>
            </a:endParaRPr>
          </a:p>
          <a:p>
            <a:r>
              <a:rPr lang="ja-JP" altLang="en-US" sz="3200" kern="0" dirty="0">
                <a:solidFill>
                  <a:schemeClr val="tx1"/>
                </a:solidFill>
                <a:latin typeface="游ゴシック" panose="020B0400000000000000" pitchFamily="50" charset="-128"/>
                <a:ea typeface="游ゴシック" panose="020B0400000000000000" pitchFamily="50" charset="-128"/>
              </a:rPr>
              <a:t>（型枠施工基礎教育）</a:t>
            </a:r>
            <a:br>
              <a:rPr lang="en-US" altLang="ja-JP" sz="3200" kern="0" dirty="0">
                <a:solidFill>
                  <a:schemeClr val="tx1"/>
                </a:solidFill>
                <a:latin typeface="游ゴシック" panose="020B0400000000000000" pitchFamily="50" charset="-128"/>
                <a:ea typeface="游ゴシック" panose="020B0400000000000000" pitchFamily="50" charset="-128"/>
              </a:rPr>
            </a:br>
            <a:r>
              <a:rPr lang="ja-JP" altLang="en-US" sz="3200" kern="0" dirty="0">
                <a:solidFill>
                  <a:schemeClr val="tx1"/>
                </a:solidFill>
                <a:latin typeface="游ゴシック" panose="020B0400000000000000" pitchFamily="50" charset="-128"/>
                <a:ea typeface="游ゴシック" panose="020B0400000000000000" pitchFamily="50" charset="-128"/>
              </a:rPr>
              <a:t>実施要領</a:t>
            </a:r>
          </a:p>
        </p:txBody>
      </p:sp>
    </p:spTree>
    <p:extLst>
      <p:ext uri="{BB962C8B-B14F-4D97-AF65-F5344CB8AC3E}">
        <p14:creationId xmlns:p14="http://schemas.microsoft.com/office/powerpoint/2010/main" val="4170935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8C97CB-FD6A-4C41-BDB3-B22A95D51F6C}"/>
              </a:ext>
            </a:extLst>
          </p:cNvPr>
          <p:cNvSpPr>
            <a:spLocks noGrp="1"/>
          </p:cNvSpPr>
          <p:nvPr>
            <p:ph type="title"/>
          </p:nvPr>
        </p:nvSpPr>
        <p:spPr>
          <a:xfrm>
            <a:off x="251520" y="116632"/>
            <a:ext cx="8229600" cy="479425"/>
          </a:xfrm>
        </p:spPr>
        <p:txBody>
          <a:bodyPr/>
          <a:lstStyle/>
          <a:p>
            <a:pPr algn="l"/>
            <a:r>
              <a:rPr lang="en-US" altLang="ja-JP" sz="2400" b="1" dirty="0">
                <a:latin typeface="游ゴシック" panose="020B0400000000000000" pitchFamily="50" charset="-128"/>
                <a:ea typeface="游ゴシック" panose="020B0400000000000000" pitchFamily="50" charset="-128"/>
              </a:rPr>
              <a:t>1</a:t>
            </a:r>
            <a:r>
              <a:rPr kumimoji="1" lang="ja-JP" altLang="en-US" sz="2400" b="1" dirty="0">
                <a:latin typeface="游ゴシック" panose="020B0400000000000000" pitchFamily="50" charset="-128"/>
                <a:ea typeface="游ゴシック" panose="020B0400000000000000" pitchFamily="50" charset="-128"/>
              </a:rPr>
              <a:t>．</a:t>
            </a:r>
            <a:r>
              <a:rPr lang="ja-JP" altLang="en-US" sz="2400" b="1" dirty="0">
                <a:latin typeface="游ゴシック" panose="020B0400000000000000" pitchFamily="50" charset="-128"/>
                <a:ea typeface="游ゴシック" panose="020B0400000000000000" pitchFamily="50" charset="-128"/>
              </a:rPr>
              <a:t>ベトナム</a:t>
            </a:r>
            <a:r>
              <a:rPr kumimoji="1" lang="ja-JP" altLang="en-US" sz="2400" b="1" dirty="0">
                <a:latin typeface="游ゴシック" panose="020B0400000000000000" pitchFamily="50" charset="-128"/>
                <a:ea typeface="游ゴシック" panose="020B0400000000000000" pitchFamily="50" charset="-128"/>
              </a:rPr>
              <a:t>技術講習（基礎教育）　実施概要（案）</a:t>
            </a:r>
          </a:p>
        </p:txBody>
      </p:sp>
      <p:sp>
        <p:nvSpPr>
          <p:cNvPr id="3" name="テキスト ボックス 2">
            <a:extLst>
              <a:ext uri="{FF2B5EF4-FFF2-40B4-BE49-F238E27FC236}">
                <a16:creationId xmlns:a16="http://schemas.microsoft.com/office/drawing/2014/main" id="{871F5B44-1F38-4613-8FF8-1E9ECFE83E4B}"/>
              </a:ext>
            </a:extLst>
          </p:cNvPr>
          <p:cNvSpPr txBox="1"/>
          <p:nvPr/>
        </p:nvSpPr>
        <p:spPr>
          <a:xfrm>
            <a:off x="179512" y="908720"/>
            <a:ext cx="8856983" cy="4120487"/>
          </a:xfrm>
          <a:prstGeom prst="rect">
            <a:avLst/>
          </a:prstGeom>
          <a:noFill/>
        </p:spPr>
        <p:txBody>
          <a:bodyPr wrap="square" rtlCol="0">
            <a:spAutoFit/>
          </a:bodyPr>
          <a:lstStyle/>
          <a:p>
            <a:pPr marL="1436688" indent="-1436688">
              <a:lnSpc>
                <a:spcPct val="150000"/>
              </a:lnSpc>
            </a:pPr>
            <a:r>
              <a:rPr lang="ja-JP" altLang="en-US" sz="1600" dirty="0">
                <a:solidFill>
                  <a:prstClr val="black"/>
                </a:solidFill>
                <a:latin typeface="游ゴシック" panose="020F0502020204030204"/>
                <a:ea typeface="游ゴシック" panose="020B0400000000000000" pitchFamily="50" charset="-128"/>
              </a:rPr>
              <a:t>目　的　　：　建設分野特定技能として型枠施工会社に内定している者や面接候補者になっている者に対し、型枠施工や日本の建設に関して基礎的な教育を行う。</a:t>
            </a:r>
            <a:endParaRPr lang="en-US" altLang="ja-JP" sz="1600" dirty="0">
              <a:solidFill>
                <a:prstClr val="black"/>
              </a:solidFill>
              <a:latin typeface="游ゴシック" panose="020F0502020204030204"/>
              <a:ea typeface="游ゴシック" panose="020B0400000000000000" pitchFamily="50" charset="-128"/>
            </a:endParaRPr>
          </a:p>
          <a:p>
            <a:pPr>
              <a:lnSpc>
                <a:spcPct val="150000"/>
              </a:lnSpc>
            </a:pPr>
            <a:r>
              <a:rPr lang="ja-JP" altLang="en-US" sz="1600" dirty="0">
                <a:solidFill>
                  <a:prstClr val="black"/>
                </a:solidFill>
                <a:latin typeface="游ゴシック" panose="020F0502020204030204"/>
                <a:ea typeface="游ゴシック" panose="020B0400000000000000" pitchFamily="50" charset="-128"/>
              </a:rPr>
              <a:t>日　程　　：　</a:t>
            </a:r>
            <a:r>
              <a:rPr lang="en-US" altLang="ja-JP" sz="1600" dirty="0">
                <a:solidFill>
                  <a:prstClr val="black"/>
                </a:solidFill>
                <a:latin typeface="游ゴシック" panose="020F0502020204030204"/>
                <a:ea typeface="游ゴシック" panose="020B0400000000000000" pitchFamily="50" charset="-128"/>
              </a:rPr>
              <a:t>2024</a:t>
            </a:r>
            <a:r>
              <a:rPr lang="ja-JP" altLang="en-US" sz="1600" dirty="0">
                <a:solidFill>
                  <a:prstClr val="black"/>
                </a:solidFill>
                <a:latin typeface="游ゴシック" panose="020F0502020204030204"/>
                <a:ea typeface="游ゴシック" panose="020B0400000000000000" pitchFamily="50" charset="-128"/>
              </a:rPr>
              <a:t>年</a:t>
            </a:r>
            <a:r>
              <a:rPr lang="en-US" altLang="ja-JP" sz="1600" dirty="0">
                <a:solidFill>
                  <a:prstClr val="black"/>
                </a:solidFill>
                <a:latin typeface="游ゴシック" panose="020F0502020204030204"/>
                <a:ea typeface="游ゴシック" panose="020B0400000000000000" pitchFamily="50" charset="-128"/>
              </a:rPr>
              <a:t>1</a:t>
            </a:r>
            <a:r>
              <a:rPr lang="ja-JP" altLang="en-US" sz="1600" dirty="0">
                <a:solidFill>
                  <a:prstClr val="black"/>
                </a:solidFill>
                <a:latin typeface="游ゴシック" panose="020F0502020204030204"/>
                <a:ea typeface="游ゴシック" panose="020B0400000000000000" pitchFamily="50" charset="-128"/>
              </a:rPr>
              <a:t>月</a:t>
            </a:r>
            <a:r>
              <a:rPr lang="en-US" altLang="ja-JP" sz="1600" dirty="0">
                <a:solidFill>
                  <a:prstClr val="black"/>
                </a:solidFill>
                <a:latin typeface="游ゴシック" panose="020F0502020204030204"/>
                <a:ea typeface="游ゴシック" panose="020B0400000000000000" pitchFamily="50" charset="-128"/>
              </a:rPr>
              <a:t>3</a:t>
            </a:r>
            <a:r>
              <a:rPr lang="ja-JP" altLang="en-US" sz="1600" dirty="0">
                <a:solidFill>
                  <a:prstClr val="black"/>
                </a:solidFill>
                <a:latin typeface="游ゴシック" panose="020F0502020204030204"/>
                <a:ea typeface="游ゴシック" panose="020B0400000000000000" pitchFamily="50" charset="-128"/>
              </a:rPr>
              <a:t>日（水）～</a:t>
            </a:r>
            <a:r>
              <a:rPr lang="en-US" altLang="ja-JP" sz="1600" dirty="0">
                <a:solidFill>
                  <a:prstClr val="black"/>
                </a:solidFill>
                <a:latin typeface="游ゴシック" panose="020F0502020204030204"/>
                <a:ea typeface="游ゴシック" panose="020B0400000000000000" pitchFamily="50" charset="-128"/>
              </a:rPr>
              <a:t>1</a:t>
            </a:r>
            <a:r>
              <a:rPr lang="ja-JP" altLang="en-US" sz="1600" dirty="0">
                <a:solidFill>
                  <a:prstClr val="black"/>
                </a:solidFill>
                <a:latin typeface="游ゴシック" panose="020F0502020204030204"/>
                <a:ea typeface="游ゴシック" panose="020B0400000000000000" pitchFamily="50" charset="-128"/>
              </a:rPr>
              <a:t>月</a:t>
            </a:r>
            <a:r>
              <a:rPr lang="en-US" altLang="ja-JP" sz="1600" dirty="0">
                <a:solidFill>
                  <a:prstClr val="black"/>
                </a:solidFill>
                <a:latin typeface="游ゴシック" panose="020F0502020204030204"/>
                <a:ea typeface="游ゴシック" panose="020B0400000000000000" pitchFamily="50" charset="-128"/>
              </a:rPr>
              <a:t>9</a:t>
            </a:r>
            <a:r>
              <a:rPr lang="ja-JP" altLang="en-US" sz="1600" dirty="0">
                <a:solidFill>
                  <a:prstClr val="black"/>
                </a:solidFill>
                <a:latin typeface="游ゴシック" panose="020F0502020204030204"/>
                <a:ea typeface="游ゴシック" panose="020B0400000000000000" pitchFamily="50" charset="-128"/>
              </a:rPr>
              <a:t>日（火）</a:t>
            </a:r>
            <a:endParaRPr lang="en-US" altLang="ja-JP" sz="1600" dirty="0">
              <a:solidFill>
                <a:prstClr val="black"/>
              </a:solidFill>
              <a:latin typeface="游ゴシック" panose="020F0502020204030204"/>
              <a:ea typeface="游ゴシック" panose="020B0400000000000000" pitchFamily="50" charset="-128"/>
            </a:endParaRPr>
          </a:p>
          <a:p>
            <a:pPr>
              <a:lnSpc>
                <a:spcPct val="150000"/>
              </a:lnSpc>
            </a:pPr>
            <a:r>
              <a:rPr lang="ja-JP" altLang="en-US" sz="1600" dirty="0">
                <a:solidFill>
                  <a:prstClr val="black"/>
                </a:solidFill>
                <a:latin typeface="游ゴシック" panose="020F0502020204030204"/>
                <a:ea typeface="游ゴシック" panose="020B0400000000000000" pitchFamily="50" charset="-128"/>
              </a:rPr>
              <a:t>時　間　　：　</a:t>
            </a:r>
            <a:r>
              <a:rPr lang="en-US" altLang="ja-JP" sz="1600" dirty="0">
                <a:solidFill>
                  <a:prstClr val="black"/>
                </a:solidFill>
                <a:latin typeface="游ゴシック" panose="020F0502020204030204"/>
                <a:ea typeface="游ゴシック" panose="020B0400000000000000" pitchFamily="50" charset="-128"/>
              </a:rPr>
              <a:t>9</a:t>
            </a:r>
            <a:r>
              <a:rPr lang="ja-JP" altLang="en-US" sz="1600" dirty="0">
                <a:solidFill>
                  <a:prstClr val="black"/>
                </a:solidFill>
                <a:latin typeface="游ゴシック" panose="020F0502020204030204"/>
                <a:ea typeface="游ゴシック" panose="020B0400000000000000" pitchFamily="50" charset="-128"/>
              </a:rPr>
              <a:t>時</a:t>
            </a:r>
            <a:r>
              <a:rPr lang="en-US" altLang="ja-JP" sz="1600" dirty="0">
                <a:solidFill>
                  <a:prstClr val="black"/>
                </a:solidFill>
                <a:latin typeface="游ゴシック" panose="020F0502020204030204"/>
                <a:ea typeface="游ゴシック" panose="020B0400000000000000" pitchFamily="50" charset="-128"/>
              </a:rPr>
              <a:t>00</a:t>
            </a:r>
            <a:r>
              <a:rPr lang="ja-JP" altLang="en-US" sz="1600" dirty="0">
                <a:solidFill>
                  <a:prstClr val="black"/>
                </a:solidFill>
                <a:latin typeface="游ゴシック" panose="020F0502020204030204"/>
                <a:ea typeface="游ゴシック" panose="020B0400000000000000" pitchFamily="50" charset="-128"/>
              </a:rPr>
              <a:t>分～</a:t>
            </a:r>
            <a:r>
              <a:rPr lang="en-US" altLang="ja-JP" sz="1600" dirty="0">
                <a:solidFill>
                  <a:prstClr val="black"/>
                </a:solidFill>
                <a:latin typeface="游ゴシック" panose="020F0502020204030204"/>
                <a:ea typeface="游ゴシック" panose="020B0400000000000000" pitchFamily="50" charset="-128"/>
              </a:rPr>
              <a:t>16</a:t>
            </a:r>
            <a:r>
              <a:rPr lang="ja-JP" altLang="en-US" sz="1600" dirty="0">
                <a:solidFill>
                  <a:prstClr val="black"/>
                </a:solidFill>
                <a:latin typeface="游ゴシック" panose="020F0502020204030204"/>
                <a:ea typeface="游ゴシック" panose="020B0400000000000000" pitchFamily="50" charset="-128"/>
              </a:rPr>
              <a:t>時</a:t>
            </a:r>
            <a:r>
              <a:rPr lang="en-US" altLang="ja-JP" sz="1600" dirty="0">
                <a:solidFill>
                  <a:prstClr val="black"/>
                </a:solidFill>
                <a:latin typeface="游ゴシック" panose="020F0502020204030204"/>
                <a:ea typeface="游ゴシック" panose="020B0400000000000000" pitchFamily="50" charset="-128"/>
              </a:rPr>
              <a:t>00</a:t>
            </a:r>
            <a:r>
              <a:rPr lang="ja-JP" altLang="en-US" sz="1600" dirty="0">
                <a:solidFill>
                  <a:prstClr val="black"/>
                </a:solidFill>
                <a:latin typeface="游ゴシック" panose="020F0502020204030204"/>
                <a:ea typeface="游ゴシック" panose="020B0400000000000000" pitchFamily="50" charset="-128"/>
              </a:rPr>
              <a:t>分</a:t>
            </a:r>
            <a:endParaRPr lang="en-US" altLang="ja-JP" sz="1600" dirty="0">
              <a:solidFill>
                <a:prstClr val="black"/>
              </a:solidFill>
              <a:latin typeface="游ゴシック" panose="020F0502020204030204"/>
              <a:ea typeface="游ゴシック" panose="020B0400000000000000" pitchFamily="50" charset="-128"/>
            </a:endParaRPr>
          </a:p>
          <a:p>
            <a:pPr>
              <a:lnSpc>
                <a:spcPct val="150000"/>
              </a:lnSpc>
            </a:pPr>
            <a:r>
              <a:rPr lang="ja-JP" altLang="en-US" sz="1600" dirty="0">
                <a:solidFill>
                  <a:prstClr val="black"/>
                </a:solidFill>
                <a:latin typeface="游ゴシック" panose="020F0502020204030204"/>
                <a:ea typeface="游ゴシック" panose="020B0400000000000000" pitchFamily="50" charset="-128"/>
              </a:rPr>
              <a:t>場　所　　：　ベトナム・ハノイ市</a:t>
            </a:r>
            <a:endParaRPr lang="en-US" altLang="ja-JP" sz="1600" dirty="0">
              <a:solidFill>
                <a:prstClr val="black"/>
              </a:solidFill>
              <a:latin typeface="游ゴシック" panose="020F0502020204030204"/>
              <a:ea typeface="游ゴシック" panose="020B0400000000000000" pitchFamily="50" charset="-128"/>
            </a:endParaRPr>
          </a:p>
          <a:p>
            <a:pPr>
              <a:lnSpc>
                <a:spcPct val="150000"/>
              </a:lnSpc>
            </a:pPr>
            <a:r>
              <a:rPr lang="ja-JP" altLang="en-US" sz="1600" dirty="0">
                <a:solidFill>
                  <a:prstClr val="black"/>
                </a:solidFill>
                <a:latin typeface="游ゴシック" panose="020F0502020204030204"/>
                <a:ea typeface="游ゴシック" panose="020B0400000000000000" pitchFamily="50" charset="-128"/>
              </a:rPr>
              <a:t>　　　　　　　高石学校</a:t>
            </a:r>
            <a:endParaRPr lang="en-US" altLang="ja-JP" sz="1600" dirty="0">
              <a:solidFill>
                <a:prstClr val="black"/>
              </a:solidFill>
              <a:latin typeface="游ゴシック" panose="020F0502020204030204"/>
              <a:ea typeface="游ゴシック" panose="020B0400000000000000" pitchFamily="50" charset="-128"/>
            </a:endParaRPr>
          </a:p>
          <a:p>
            <a:pPr>
              <a:lnSpc>
                <a:spcPct val="150000"/>
              </a:lnSpc>
            </a:pPr>
            <a:r>
              <a:rPr lang="ja-JP" altLang="en-US" sz="1600" dirty="0">
                <a:solidFill>
                  <a:prstClr val="black"/>
                </a:solidFill>
                <a:latin typeface="游ゴシック" panose="020F0502020204030204"/>
                <a:ea typeface="游ゴシック" panose="020B0400000000000000" pitchFamily="50" charset="-128"/>
              </a:rPr>
              <a:t>　　　　　　　（</a:t>
            </a:r>
            <a:r>
              <a:rPr lang="en-US" altLang="ja-JP" sz="1600" dirty="0" err="1">
                <a:solidFill>
                  <a:prstClr val="black"/>
                </a:solidFill>
                <a:latin typeface="游ゴシック" panose="020F0502020204030204"/>
                <a:ea typeface="游ゴシック" panose="020B0400000000000000" pitchFamily="50" charset="-128"/>
              </a:rPr>
              <a:t>Thôn</a:t>
            </a:r>
            <a:r>
              <a:rPr lang="en-US" altLang="ja-JP" sz="1600" dirty="0">
                <a:solidFill>
                  <a:prstClr val="black"/>
                </a:solidFill>
                <a:latin typeface="游ゴシック" panose="020F0502020204030204"/>
                <a:ea typeface="游ゴシック" panose="020B0400000000000000" pitchFamily="50" charset="-128"/>
              </a:rPr>
              <a:t> 2, </a:t>
            </a:r>
            <a:r>
              <a:rPr lang="en-US" altLang="ja-JP" sz="1600" dirty="0" err="1">
                <a:solidFill>
                  <a:prstClr val="black"/>
                </a:solidFill>
                <a:latin typeface="游ゴシック" panose="020F0502020204030204"/>
                <a:ea typeface="游ゴシック" panose="020B0400000000000000" pitchFamily="50" charset="-128"/>
              </a:rPr>
              <a:t>Thạch</a:t>
            </a:r>
            <a:r>
              <a:rPr lang="en-US" altLang="ja-JP" sz="1600" dirty="0">
                <a:solidFill>
                  <a:prstClr val="black"/>
                </a:solidFill>
                <a:latin typeface="游ゴシック" panose="020F0502020204030204"/>
                <a:ea typeface="游ゴシック" panose="020B0400000000000000" pitchFamily="50" charset="-128"/>
              </a:rPr>
              <a:t> </a:t>
            </a:r>
            <a:r>
              <a:rPr lang="en-US" altLang="ja-JP" sz="1600" dirty="0" err="1">
                <a:solidFill>
                  <a:prstClr val="black"/>
                </a:solidFill>
                <a:latin typeface="游ゴシック" panose="020F0502020204030204"/>
                <a:ea typeface="游ゴシック" panose="020B0400000000000000" pitchFamily="50" charset="-128"/>
              </a:rPr>
              <a:t>Thất</a:t>
            </a:r>
            <a:r>
              <a:rPr lang="en-US" altLang="ja-JP" sz="1600" dirty="0">
                <a:solidFill>
                  <a:prstClr val="black"/>
                </a:solidFill>
                <a:latin typeface="游ゴシック" panose="020F0502020204030204"/>
                <a:ea typeface="游ゴシック" panose="020B0400000000000000" pitchFamily="50" charset="-128"/>
              </a:rPr>
              <a:t>, Hà </a:t>
            </a:r>
            <a:r>
              <a:rPr lang="en-US" altLang="ja-JP" sz="1600" dirty="0" err="1">
                <a:solidFill>
                  <a:prstClr val="black"/>
                </a:solidFill>
                <a:latin typeface="游ゴシック" panose="020F0502020204030204"/>
                <a:ea typeface="游ゴシック" panose="020B0400000000000000" pitchFamily="50" charset="-128"/>
              </a:rPr>
              <a:t>Nội</a:t>
            </a:r>
            <a:r>
              <a:rPr lang="en-US" altLang="ja-JP" sz="1600" dirty="0">
                <a:solidFill>
                  <a:prstClr val="black"/>
                </a:solidFill>
                <a:latin typeface="游ゴシック" panose="020F0502020204030204"/>
                <a:ea typeface="游ゴシック" panose="020B0400000000000000" pitchFamily="50" charset="-128"/>
              </a:rPr>
              <a:t>, </a:t>
            </a:r>
            <a:r>
              <a:rPr lang="ja-JP" altLang="en-US" sz="1600" dirty="0">
                <a:solidFill>
                  <a:prstClr val="black"/>
                </a:solidFill>
                <a:latin typeface="游ゴシック" panose="020F0502020204030204"/>
                <a:ea typeface="游ゴシック" panose="020B0400000000000000" pitchFamily="50" charset="-128"/>
              </a:rPr>
              <a:t>ベトナム）</a:t>
            </a:r>
            <a:endParaRPr lang="en-US" altLang="ja-JP" sz="1600" dirty="0">
              <a:solidFill>
                <a:prstClr val="black"/>
              </a:solidFill>
              <a:latin typeface="游ゴシック" panose="020F0502020204030204"/>
              <a:ea typeface="游ゴシック" panose="020B0400000000000000" pitchFamily="50" charset="-128"/>
            </a:endParaRPr>
          </a:p>
          <a:p>
            <a:pPr>
              <a:lnSpc>
                <a:spcPct val="150000"/>
              </a:lnSpc>
            </a:pPr>
            <a:r>
              <a:rPr lang="ja-JP" altLang="en-US" sz="1600" dirty="0">
                <a:solidFill>
                  <a:prstClr val="black"/>
                </a:solidFill>
                <a:latin typeface="游ゴシック" panose="020F0502020204030204"/>
                <a:ea typeface="游ゴシック" panose="020B0400000000000000" pitchFamily="50" charset="-128"/>
              </a:rPr>
              <a:t>内　容　　：　型枠施工や日本の建設に関する基礎教育（座学による）</a:t>
            </a:r>
            <a:endParaRPr lang="en-US" altLang="ja-JP" sz="1600" dirty="0">
              <a:solidFill>
                <a:prstClr val="black"/>
              </a:solidFill>
              <a:latin typeface="游ゴシック" panose="020F0502020204030204"/>
              <a:ea typeface="游ゴシック" panose="020B0400000000000000" pitchFamily="50" charset="-128"/>
            </a:endParaRPr>
          </a:p>
          <a:p>
            <a:pPr>
              <a:lnSpc>
                <a:spcPct val="150000"/>
              </a:lnSpc>
            </a:pPr>
            <a:r>
              <a:rPr lang="ja-JP" altLang="en-US" sz="1600" dirty="0">
                <a:solidFill>
                  <a:prstClr val="black"/>
                </a:solidFill>
                <a:latin typeface="游ゴシック" panose="020F0502020204030204"/>
                <a:ea typeface="游ゴシック" panose="020B0400000000000000" pitchFamily="50" charset="-128"/>
              </a:rPr>
              <a:t>講　師　　：　高石常雄、</a:t>
            </a:r>
            <a:r>
              <a:rPr lang="en-US" altLang="ja-JP" sz="1600" dirty="0">
                <a:solidFill>
                  <a:prstClr val="black"/>
                </a:solidFill>
                <a:latin typeface="游ゴシック" panose="020F0502020204030204"/>
                <a:ea typeface="游ゴシック" panose="020B0400000000000000" pitchFamily="50" charset="-128"/>
              </a:rPr>
              <a:t>NGUYEN DUY VU</a:t>
            </a:r>
          </a:p>
          <a:p>
            <a:pPr>
              <a:lnSpc>
                <a:spcPct val="150000"/>
              </a:lnSpc>
            </a:pPr>
            <a:r>
              <a:rPr lang="ja-JP" altLang="en-US" sz="1600" dirty="0">
                <a:solidFill>
                  <a:prstClr val="black"/>
                </a:solidFill>
                <a:latin typeface="游ゴシック" panose="020F0502020204030204"/>
                <a:ea typeface="游ゴシック" panose="020B0400000000000000" pitchFamily="50" charset="-128"/>
              </a:rPr>
              <a:t>受講対象者：　建設分野特定技能内定者及び候補者</a:t>
            </a:r>
            <a:endParaRPr lang="en-US" altLang="ja-JP" sz="1600" dirty="0">
              <a:solidFill>
                <a:prstClr val="black"/>
              </a:solidFill>
              <a:latin typeface="游ゴシック" panose="020F0502020204030204"/>
              <a:ea typeface="游ゴシック" panose="020B0400000000000000" pitchFamily="50" charset="-128"/>
            </a:endParaRPr>
          </a:p>
          <a:p>
            <a:pPr>
              <a:lnSpc>
                <a:spcPct val="150000"/>
              </a:lnSpc>
            </a:pPr>
            <a:r>
              <a:rPr lang="ja-JP" altLang="en-US" sz="1600" dirty="0">
                <a:solidFill>
                  <a:prstClr val="black"/>
                </a:solidFill>
                <a:latin typeface="游ゴシック" panose="020F0502020204030204"/>
                <a:ea typeface="游ゴシック" panose="020B0400000000000000" pitchFamily="50" charset="-128"/>
              </a:rPr>
              <a:t>受講者数　：　</a:t>
            </a:r>
            <a:r>
              <a:rPr lang="en-US" altLang="ja-JP" sz="1600" dirty="0">
                <a:solidFill>
                  <a:prstClr val="black"/>
                </a:solidFill>
                <a:latin typeface="游ゴシック" panose="020F0502020204030204"/>
                <a:ea typeface="游ゴシック" panose="020B0400000000000000" pitchFamily="50" charset="-128"/>
              </a:rPr>
              <a:t>※</a:t>
            </a:r>
            <a:r>
              <a:rPr lang="ja-JP" altLang="en-US" sz="1600" dirty="0">
                <a:solidFill>
                  <a:prstClr val="black"/>
                </a:solidFill>
                <a:latin typeface="游ゴシック" panose="020F0502020204030204"/>
                <a:ea typeface="游ゴシック" panose="020B0400000000000000" pitchFamily="50" charset="-128"/>
              </a:rPr>
              <a:t>別途、</a:t>
            </a:r>
            <a:r>
              <a:rPr lang="ja-JP" altLang="en-US" sz="1600" dirty="0">
                <a:solidFill>
                  <a:srgbClr val="FF0000"/>
                </a:solidFill>
                <a:latin typeface="游ゴシック" panose="020F0502020204030204"/>
                <a:ea typeface="游ゴシック" panose="020B0400000000000000" pitchFamily="50" charset="-128"/>
              </a:rPr>
              <a:t>受講者一覧</a:t>
            </a:r>
            <a:endParaRPr lang="en-US" altLang="ja-JP" sz="1600" dirty="0">
              <a:solidFill>
                <a:srgbClr val="FF0000"/>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911447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6">
            <a:extLst>
              <a:ext uri="{FF2B5EF4-FFF2-40B4-BE49-F238E27FC236}">
                <a16:creationId xmlns:a16="http://schemas.microsoft.com/office/drawing/2014/main" id="{772B050F-4317-FAF0-D71A-E0744039BB44}"/>
              </a:ext>
            </a:extLst>
          </p:cNvPr>
          <p:cNvGraphicFramePr>
            <a:graphicFrameLocks noGrp="1"/>
          </p:cNvGraphicFramePr>
          <p:nvPr>
            <p:extLst>
              <p:ext uri="{D42A27DB-BD31-4B8C-83A1-F6EECF244321}">
                <p14:modId xmlns:p14="http://schemas.microsoft.com/office/powerpoint/2010/main" val="2166327834"/>
              </p:ext>
            </p:extLst>
          </p:nvPr>
        </p:nvGraphicFramePr>
        <p:xfrm>
          <a:off x="71501" y="804117"/>
          <a:ext cx="9000998" cy="3864002"/>
        </p:xfrm>
        <a:graphic>
          <a:graphicData uri="http://schemas.openxmlformats.org/drawingml/2006/table">
            <a:tbl>
              <a:tblPr firstRow="1" bandRow="1">
                <a:tableStyleId>{5C22544A-7EE6-4342-B048-85BDC9FD1C3A}</a:tableStyleId>
              </a:tblPr>
              <a:tblGrid>
                <a:gridCol w="1626231">
                  <a:extLst>
                    <a:ext uri="{9D8B030D-6E8A-4147-A177-3AD203B41FA5}">
                      <a16:colId xmlns:a16="http://schemas.microsoft.com/office/drawing/2014/main" val="2845378323"/>
                    </a:ext>
                  </a:extLst>
                </a:gridCol>
                <a:gridCol w="1966762">
                  <a:extLst>
                    <a:ext uri="{9D8B030D-6E8A-4147-A177-3AD203B41FA5}">
                      <a16:colId xmlns:a16="http://schemas.microsoft.com/office/drawing/2014/main" val="2284155821"/>
                    </a:ext>
                  </a:extLst>
                </a:gridCol>
                <a:gridCol w="5408005">
                  <a:extLst>
                    <a:ext uri="{9D8B030D-6E8A-4147-A177-3AD203B41FA5}">
                      <a16:colId xmlns:a16="http://schemas.microsoft.com/office/drawing/2014/main" val="4012683704"/>
                    </a:ext>
                  </a:extLst>
                </a:gridCol>
              </a:tblGrid>
              <a:tr h="358179">
                <a:tc>
                  <a:txBody>
                    <a:bodyPr/>
                    <a:lstStyle/>
                    <a:p>
                      <a:pPr algn="ctr"/>
                      <a:r>
                        <a:rPr kumimoji="1" lang="ja-JP" altLang="en-US" sz="1400" dirty="0">
                          <a:latin typeface="游ゴシック" panose="020B0400000000000000" pitchFamily="50" charset="-128"/>
                          <a:ea typeface="游ゴシック" panose="020B0400000000000000" pitchFamily="50" charset="-128"/>
                        </a:rPr>
                        <a:t>種別</a:t>
                      </a:r>
                    </a:p>
                  </a:txBody>
                  <a:tcPr/>
                </a:tc>
                <a:tc>
                  <a:txBody>
                    <a:bodyPr/>
                    <a:lstStyle/>
                    <a:p>
                      <a:pPr algn="ctr"/>
                      <a:r>
                        <a:rPr kumimoji="1" lang="ja-JP" altLang="en-US" sz="1400" dirty="0">
                          <a:latin typeface="游ゴシック" panose="020B0400000000000000" pitchFamily="50" charset="-128"/>
                          <a:ea typeface="游ゴシック" panose="020B0400000000000000" pitchFamily="50" charset="-128"/>
                        </a:rPr>
                        <a:t>氏名</a:t>
                      </a:r>
                    </a:p>
                  </a:txBody>
                  <a:tcPr/>
                </a:tc>
                <a:tc>
                  <a:txBody>
                    <a:bodyPr/>
                    <a:lstStyle/>
                    <a:p>
                      <a:pPr algn="ctr"/>
                      <a:r>
                        <a:rPr kumimoji="1" lang="ja-JP" altLang="en-US" sz="1400" dirty="0">
                          <a:latin typeface="游ゴシック" panose="020B0400000000000000" pitchFamily="50" charset="-128"/>
                          <a:ea typeface="游ゴシック" panose="020B0400000000000000" pitchFamily="50" charset="-128"/>
                        </a:rPr>
                        <a:t>所属及び主な経歴等</a:t>
                      </a:r>
                    </a:p>
                  </a:txBody>
                  <a:tcPr/>
                </a:tc>
                <a:extLst>
                  <a:ext uri="{0D108BD9-81ED-4DB2-BD59-A6C34878D82A}">
                    <a16:rowId xmlns:a16="http://schemas.microsoft.com/office/drawing/2014/main" val="3451970327"/>
                  </a:ext>
                </a:extLst>
              </a:tr>
              <a:tr h="2194696">
                <a:tc>
                  <a:txBody>
                    <a:bodyPr/>
                    <a:lstStyle/>
                    <a:p>
                      <a:r>
                        <a:rPr kumimoji="1" lang="ja-JP" altLang="en-US" sz="1400" dirty="0">
                          <a:latin typeface="游ゴシック" panose="020B0400000000000000" pitchFamily="50" charset="-128"/>
                          <a:ea typeface="游ゴシック" panose="020B0400000000000000" pitchFamily="50" charset="-128"/>
                        </a:rPr>
                        <a:t>日本人講師</a:t>
                      </a:r>
                    </a:p>
                  </a:txBody>
                  <a:tcPr/>
                </a:tc>
                <a:tc>
                  <a:txBody>
                    <a:bodyPr/>
                    <a:lstStyle/>
                    <a:p>
                      <a:r>
                        <a:rPr kumimoji="1" lang="ja-JP" altLang="en-US" sz="1400" dirty="0">
                          <a:latin typeface="游ゴシック" panose="020B0400000000000000" pitchFamily="50" charset="-128"/>
                          <a:ea typeface="游ゴシック" panose="020B0400000000000000" pitchFamily="50" charset="-128"/>
                        </a:rPr>
                        <a:t>高石　常雄</a:t>
                      </a:r>
                      <a:endParaRPr kumimoji="1" lang="en-US" altLang="ja-JP" sz="1400" dirty="0">
                        <a:latin typeface="游ゴシック" panose="020B0400000000000000" pitchFamily="50" charset="-128"/>
                        <a:ea typeface="游ゴシック" panose="020B0400000000000000" pitchFamily="50" charset="-128"/>
                      </a:endParaRPr>
                    </a:p>
                    <a:p>
                      <a:r>
                        <a:rPr kumimoji="1" lang="ja-JP" altLang="en-US" sz="1400" dirty="0">
                          <a:latin typeface="游ゴシック" panose="020B0400000000000000" pitchFamily="50" charset="-128"/>
                          <a:ea typeface="游ゴシック" panose="020B0400000000000000" pitchFamily="50" charset="-128"/>
                        </a:rPr>
                        <a:t>（たかいし　つねお）</a:t>
                      </a:r>
                    </a:p>
                  </a:txBody>
                  <a:tcPr/>
                </a:tc>
                <a:tc>
                  <a:txBody>
                    <a:bodyPr/>
                    <a:lstStyle/>
                    <a:p>
                      <a:r>
                        <a:rPr kumimoji="1" lang="ja-JP" altLang="en-US" sz="1400" dirty="0">
                          <a:latin typeface="游ゴシック" panose="020B0400000000000000" pitchFamily="50" charset="-128"/>
                          <a:ea typeface="游ゴシック" panose="020B0400000000000000" pitchFamily="50" charset="-128"/>
                        </a:rPr>
                        <a:t>＜所属＞　株式会社キャリスタ 取締役</a:t>
                      </a:r>
                      <a:endParaRPr kumimoji="1" lang="en-US" altLang="ja-JP" sz="1400" dirty="0">
                        <a:latin typeface="游ゴシック" panose="020B0400000000000000" pitchFamily="50" charset="-128"/>
                        <a:ea typeface="游ゴシック" panose="020B0400000000000000" pitchFamily="50" charset="-128"/>
                      </a:endParaRPr>
                    </a:p>
                    <a:p>
                      <a:r>
                        <a:rPr kumimoji="1" lang="ja-JP" altLang="en-US" sz="1400" dirty="0">
                          <a:latin typeface="游ゴシック" panose="020B0400000000000000" pitchFamily="50" charset="-128"/>
                          <a:ea typeface="游ゴシック" panose="020B0400000000000000" pitchFamily="50" charset="-128"/>
                        </a:rPr>
                        <a:t>＜主な経歴＞ 　型枠施工会社 代表取締役社長 </a:t>
                      </a:r>
                      <a:r>
                        <a:rPr kumimoji="1" lang="en-US" altLang="ja-JP" sz="1400" dirty="0">
                          <a:latin typeface="游ゴシック" panose="020B0400000000000000" pitchFamily="50" charset="-128"/>
                          <a:ea typeface="游ゴシック" panose="020B0400000000000000" pitchFamily="50" charset="-128"/>
                        </a:rPr>
                        <a:t>29</a:t>
                      </a:r>
                      <a:r>
                        <a:rPr kumimoji="1" lang="ja-JP" altLang="en-US" sz="1400" dirty="0">
                          <a:latin typeface="游ゴシック" panose="020B0400000000000000" pitchFamily="50" charset="-128"/>
                          <a:ea typeface="游ゴシック" panose="020B0400000000000000" pitchFamily="50" charset="-128"/>
                        </a:rPr>
                        <a:t>年</a:t>
                      </a:r>
                      <a:endParaRPr kumimoji="1" lang="en-US" altLang="ja-JP" sz="1400" dirty="0">
                        <a:latin typeface="游ゴシック" panose="020B0400000000000000" pitchFamily="50" charset="-128"/>
                        <a:ea typeface="游ゴシック" panose="020B0400000000000000" pitchFamily="50" charset="-128"/>
                      </a:endParaRPr>
                    </a:p>
                    <a:p>
                      <a:pPr marL="1258888" indent="-1258888"/>
                      <a:r>
                        <a:rPr kumimoji="1" lang="ja-JP" altLang="en-US" sz="1400" dirty="0">
                          <a:latin typeface="游ゴシック" panose="020B0400000000000000" pitchFamily="50" charset="-128"/>
                          <a:ea typeface="游ゴシック" panose="020B0400000000000000" pitchFamily="50" charset="-128"/>
                        </a:rPr>
                        <a:t>　　　　　　 　ベトナム技能実習候補者（型枠施工、鉄筋施工、　とび）指導  </a:t>
                      </a:r>
                      <a:r>
                        <a:rPr kumimoji="1" lang="en-US" altLang="ja-JP" sz="1400" dirty="0">
                          <a:latin typeface="游ゴシック" panose="020B0400000000000000" pitchFamily="50" charset="-128"/>
                          <a:ea typeface="游ゴシック" panose="020B0400000000000000" pitchFamily="50" charset="-128"/>
                        </a:rPr>
                        <a:t>12</a:t>
                      </a:r>
                      <a:r>
                        <a:rPr kumimoji="1" lang="ja-JP" altLang="en-US" sz="1400" dirty="0">
                          <a:latin typeface="游ゴシック" panose="020B0400000000000000" pitchFamily="50" charset="-128"/>
                          <a:ea typeface="游ゴシック" panose="020B0400000000000000" pitchFamily="50" charset="-128"/>
                        </a:rPr>
                        <a:t>年</a:t>
                      </a:r>
                      <a:endParaRPr kumimoji="1" lang="en-US" altLang="ja-JP" sz="1400" dirty="0">
                        <a:latin typeface="游ゴシック" panose="020B0400000000000000" pitchFamily="50" charset="-128"/>
                        <a:ea typeface="游ゴシック" panose="020B0400000000000000" pitchFamily="50" charset="-128"/>
                      </a:endParaRPr>
                    </a:p>
                    <a:p>
                      <a:r>
                        <a:rPr kumimoji="1" lang="ja-JP" altLang="en-US" sz="1400" dirty="0">
                          <a:latin typeface="游ゴシック" panose="020B0400000000000000" pitchFamily="50" charset="-128"/>
                          <a:ea typeface="游ゴシック" panose="020B0400000000000000" pitchFamily="50" charset="-128"/>
                        </a:rPr>
                        <a:t>＜保有資格＞　職業訓練指導員免許証（建築科）</a:t>
                      </a:r>
                      <a:endParaRPr kumimoji="1" lang="en-US" altLang="ja-JP" sz="1400" dirty="0">
                        <a:latin typeface="游ゴシック" panose="020B0400000000000000" pitchFamily="50" charset="-128"/>
                        <a:ea typeface="游ゴシック" panose="020B0400000000000000" pitchFamily="50" charset="-128"/>
                      </a:endParaRPr>
                    </a:p>
                    <a:p>
                      <a:r>
                        <a:rPr kumimoji="1" lang="ja-JP" altLang="en-US" sz="1400" dirty="0">
                          <a:latin typeface="游ゴシック" panose="020B0400000000000000" pitchFamily="50" charset="-128"/>
                          <a:ea typeface="游ゴシック" panose="020B0400000000000000" pitchFamily="50" charset="-128"/>
                        </a:rPr>
                        <a:t>　　　　　　　一級型枠技能士</a:t>
                      </a:r>
                      <a:endParaRPr kumimoji="1" lang="en-US" altLang="ja-JP" sz="1400" dirty="0">
                        <a:latin typeface="游ゴシック" panose="020B0400000000000000" pitchFamily="50" charset="-128"/>
                        <a:ea typeface="游ゴシック" panose="020B0400000000000000" pitchFamily="50" charset="-128"/>
                      </a:endParaRPr>
                    </a:p>
                    <a:p>
                      <a:pPr marL="1260475" indent="-1260475"/>
                      <a:r>
                        <a:rPr kumimoji="1" lang="ja-JP" altLang="en-US" sz="1400" dirty="0">
                          <a:latin typeface="游ゴシック" panose="020B0400000000000000" pitchFamily="50" charset="-128"/>
                          <a:ea typeface="游ゴシック" panose="020B0400000000000000" pitchFamily="50" charset="-128"/>
                        </a:rPr>
                        <a:t>　　　　　　　丸のこ等取扱、足場組立等作業、フルハーネス型墜落制止用器具 等</a:t>
                      </a:r>
                    </a:p>
                  </a:txBody>
                  <a:tcPr/>
                </a:tc>
                <a:extLst>
                  <a:ext uri="{0D108BD9-81ED-4DB2-BD59-A6C34878D82A}">
                    <a16:rowId xmlns:a16="http://schemas.microsoft.com/office/drawing/2014/main" val="3744931336"/>
                  </a:ext>
                </a:extLst>
              </a:tr>
              <a:tr h="1311127">
                <a:tc>
                  <a:txBody>
                    <a:bodyPr/>
                    <a:lstStyle/>
                    <a:p>
                      <a:r>
                        <a:rPr kumimoji="1" lang="ja-JP" altLang="en-US" sz="1400" dirty="0">
                          <a:latin typeface="游ゴシック" panose="020B0400000000000000" pitchFamily="50" charset="-128"/>
                          <a:ea typeface="游ゴシック" panose="020B0400000000000000" pitchFamily="50" charset="-128"/>
                        </a:rPr>
                        <a:t>通訳兼ベトナム人講師補助</a:t>
                      </a:r>
                    </a:p>
                  </a:txBody>
                  <a:tcPr/>
                </a:tc>
                <a:tc>
                  <a:txBody>
                    <a:bodyPr/>
                    <a:lstStyle/>
                    <a:p>
                      <a:r>
                        <a:rPr kumimoji="1" lang="en-US" altLang="ja-JP" sz="1400" dirty="0">
                          <a:latin typeface="游ゴシック" panose="020B0400000000000000" pitchFamily="50" charset="-128"/>
                          <a:ea typeface="游ゴシック" panose="020B0400000000000000" pitchFamily="50" charset="-128"/>
                        </a:rPr>
                        <a:t>NGUYEN DUY VU</a:t>
                      </a:r>
                      <a:endParaRPr kumimoji="1" lang="ja-JP" altLang="en-US" sz="1400" dirty="0">
                        <a:latin typeface="游ゴシック" panose="020B0400000000000000" pitchFamily="50" charset="-128"/>
                        <a:ea typeface="游ゴシック" panose="020B0400000000000000" pitchFamily="50" charset="-128"/>
                      </a:endParaRPr>
                    </a:p>
                  </a:txBody>
                  <a:tcPr/>
                </a:tc>
                <a:tc>
                  <a:txBody>
                    <a:bodyPr/>
                    <a:lstStyle/>
                    <a:p>
                      <a:pPr marL="893763" indent="-893763"/>
                      <a:r>
                        <a:rPr kumimoji="1" lang="ja-JP" altLang="en-US" sz="1400" dirty="0">
                          <a:latin typeface="游ゴシック" panose="020B0400000000000000" pitchFamily="50" charset="-128"/>
                          <a:ea typeface="游ゴシック" panose="020B0400000000000000" pitchFamily="50" charset="-128"/>
                        </a:rPr>
                        <a:t>＜所属＞</a:t>
                      </a:r>
                      <a:r>
                        <a:rPr kumimoji="1" lang="en-US" altLang="ja-JP" sz="1400" dirty="0">
                          <a:latin typeface="游ゴシック" panose="020B0400000000000000" pitchFamily="50" charset="-128"/>
                          <a:ea typeface="游ゴシック" panose="020B0400000000000000" pitchFamily="50" charset="-128"/>
                        </a:rPr>
                        <a:t>IPM</a:t>
                      </a:r>
                      <a:r>
                        <a:rPr kumimoji="1" lang="ja-JP" altLang="en-US" sz="1400" dirty="0">
                          <a:latin typeface="游ゴシック" panose="020B0400000000000000" pitchFamily="50" charset="-128"/>
                          <a:ea typeface="游ゴシック" panose="020B0400000000000000" pitchFamily="50" charset="-128"/>
                        </a:rPr>
                        <a:t>国際発展貿易株式会社</a:t>
                      </a:r>
                    </a:p>
                    <a:p>
                      <a:pPr marL="893763" indent="-893763"/>
                      <a:r>
                        <a:rPr kumimoji="1" lang="ja-JP" altLang="en-US" sz="1400" dirty="0">
                          <a:latin typeface="游ゴシック" panose="020B0400000000000000" pitchFamily="50" charset="-128"/>
                          <a:ea typeface="游ゴシック" panose="020B0400000000000000" pitchFamily="50" charset="-128"/>
                        </a:rPr>
                        <a:t>＜主な経歴＞型枠施工実習生</a:t>
                      </a:r>
                      <a:r>
                        <a:rPr kumimoji="1" lang="en-US" altLang="ja-JP" sz="1400" dirty="0">
                          <a:latin typeface="游ゴシック" panose="020B0400000000000000" pitchFamily="50" charset="-128"/>
                          <a:ea typeface="游ゴシック" panose="020B0400000000000000" pitchFamily="50" charset="-128"/>
                        </a:rPr>
                        <a:t>6</a:t>
                      </a:r>
                      <a:r>
                        <a:rPr kumimoji="1" lang="ja-JP" altLang="en-US" sz="1400" dirty="0">
                          <a:latin typeface="游ゴシック" panose="020B0400000000000000" pitchFamily="50" charset="-128"/>
                          <a:ea typeface="游ゴシック" panose="020B0400000000000000" pitchFamily="50" charset="-128"/>
                        </a:rPr>
                        <a:t>年</a:t>
                      </a:r>
                    </a:p>
                    <a:p>
                      <a:pPr marL="893763" indent="-893763"/>
                      <a:r>
                        <a:rPr kumimoji="1" lang="ja-JP" altLang="en-US" sz="1400" dirty="0">
                          <a:latin typeface="游ゴシック" panose="020B0400000000000000" pitchFamily="50" charset="-128"/>
                          <a:ea typeface="游ゴシック" panose="020B0400000000000000" pitchFamily="50" charset="-128"/>
                        </a:rPr>
                        <a:t>＜保有資格＞丸のこ等取扱、足場組立等作業、フルハーネス型墜　落制止用器具、特定技能講師候補者</a:t>
                      </a:r>
                      <a:r>
                        <a:rPr kumimoji="1" lang="en-US" altLang="ja-JP" sz="1400" dirty="0">
                          <a:latin typeface="游ゴシック" panose="020B0400000000000000" pitchFamily="50" charset="-128"/>
                          <a:ea typeface="游ゴシック" panose="020B0400000000000000" pitchFamily="50" charset="-128"/>
                        </a:rPr>
                        <a:t>(</a:t>
                      </a:r>
                      <a:r>
                        <a:rPr kumimoji="1" lang="ja-JP" altLang="en-US" sz="1400" dirty="0">
                          <a:latin typeface="游ゴシック" panose="020B0400000000000000" pitchFamily="50" charset="-128"/>
                          <a:ea typeface="游ゴシック" panose="020B0400000000000000" pitchFamily="50" charset="-128"/>
                        </a:rPr>
                        <a:t>ベトナム・型枠施工</a:t>
                      </a:r>
                      <a:r>
                        <a:rPr kumimoji="1" lang="en-US" altLang="ja-JP" sz="1400" dirty="0">
                          <a:latin typeface="游ゴシック" panose="020B0400000000000000" pitchFamily="50" charset="-128"/>
                          <a:ea typeface="游ゴシック" panose="020B0400000000000000" pitchFamily="50" charset="-128"/>
                        </a:rPr>
                        <a:t>)</a:t>
                      </a:r>
                      <a:r>
                        <a:rPr kumimoji="1" lang="ja-JP" altLang="en-US" sz="1400" dirty="0">
                          <a:latin typeface="游ゴシック" panose="020B0400000000000000" pitchFamily="50" charset="-128"/>
                          <a:ea typeface="游ゴシック" panose="020B0400000000000000" pitchFamily="50" charset="-128"/>
                        </a:rPr>
                        <a:t>訓練修了</a:t>
                      </a:r>
                    </a:p>
                  </a:txBody>
                  <a:tcPr/>
                </a:tc>
                <a:extLst>
                  <a:ext uri="{0D108BD9-81ED-4DB2-BD59-A6C34878D82A}">
                    <a16:rowId xmlns:a16="http://schemas.microsoft.com/office/drawing/2014/main" val="1593167471"/>
                  </a:ext>
                </a:extLst>
              </a:tr>
            </a:tbl>
          </a:graphicData>
        </a:graphic>
      </p:graphicFrame>
      <p:sp>
        <p:nvSpPr>
          <p:cNvPr id="4" name="タイトル 1">
            <a:extLst>
              <a:ext uri="{FF2B5EF4-FFF2-40B4-BE49-F238E27FC236}">
                <a16:creationId xmlns:a16="http://schemas.microsoft.com/office/drawing/2014/main" id="{B6246EE1-8DC0-B2E4-D79B-508AE8ABF6EA}"/>
              </a:ext>
            </a:extLst>
          </p:cNvPr>
          <p:cNvSpPr>
            <a:spLocks noGrp="1"/>
          </p:cNvSpPr>
          <p:nvPr>
            <p:ph type="title"/>
          </p:nvPr>
        </p:nvSpPr>
        <p:spPr>
          <a:xfrm>
            <a:off x="0" y="120304"/>
            <a:ext cx="8229600" cy="479425"/>
          </a:xfrm>
        </p:spPr>
        <p:txBody>
          <a:bodyPr/>
          <a:lstStyle/>
          <a:p>
            <a:pPr algn="l"/>
            <a:r>
              <a:rPr lang="ja-JP" altLang="en-US" sz="2400" b="1" dirty="0">
                <a:latin typeface="游ゴシック" panose="020B0400000000000000" pitchFamily="50" charset="-128"/>
                <a:ea typeface="游ゴシック" panose="020B0400000000000000" pitchFamily="50" charset="-128"/>
              </a:rPr>
              <a:t> ２</a:t>
            </a:r>
            <a:r>
              <a:rPr kumimoji="1" lang="ja-JP" altLang="en-US" sz="2400" b="1" dirty="0">
                <a:latin typeface="游ゴシック" panose="020B0400000000000000" pitchFamily="50" charset="-128"/>
                <a:ea typeface="游ゴシック" panose="020B0400000000000000" pitchFamily="50" charset="-128"/>
              </a:rPr>
              <a:t>．日本人講師及び通訳兼講師補助</a:t>
            </a:r>
          </a:p>
        </p:txBody>
      </p:sp>
      <p:pic>
        <p:nvPicPr>
          <p:cNvPr id="6" name="図 5">
            <a:extLst>
              <a:ext uri="{FF2B5EF4-FFF2-40B4-BE49-F238E27FC236}">
                <a16:creationId xmlns:a16="http://schemas.microsoft.com/office/drawing/2014/main" id="{B265ACE1-1611-85B3-CA0A-97276BA52F37}"/>
              </a:ext>
            </a:extLst>
          </p:cNvPr>
          <p:cNvPicPr>
            <a:picLocks noChangeAspect="1"/>
          </p:cNvPicPr>
          <p:nvPr/>
        </p:nvPicPr>
        <p:blipFill>
          <a:blip r:embed="rId2"/>
          <a:stretch>
            <a:fillRect/>
          </a:stretch>
        </p:blipFill>
        <p:spPr>
          <a:xfrm>
            <a:off x="1835697" y="1708420"/>
            <a:ext cx="581002" cy="706317"/>
          </a:xfrm>
          <a:prstGeom prst="rect">
            <a:avLst/>
          </a:prstGeom>
        </p:spPr>
      </p:pic>
      <p:pic>
        <p:nvPicPr>
          <p:cNvPr id="2" name="図 1">
            <a:extLst>
              <a:ext uri="{FF2B5EF4-FFF2-40B4-BE49-F238E27FC236}">
                <a16:creationId xmlns:a16="http://schemas.microsoft.com/office/drawing/2014/main" id="{4BB50437-5662-6EC2-4AB7-D7D26D66A8DB}"/>
              </a:ext>
            </a:extLst>
          </p:cNvPr>
          <p:cNvPicPr>
            <a:picLocks noChangeAspect="1"/>
          </p:cNvPicPr>
          <p:nvPr/>
        </p:nvPicPr>
        <p:blipFill>
          <a:blip r:embed="rId3"/>
          <a:stretch>
            <a:fillRect/>
          </a:stretch>
        </p:blipFill>
        <p:spPr>
          <a:xfrm>
            <a:off x="1832422" y="3652411"/>
            <a:ext cx="652178" cy="713704"/>
          </a:xfrm>
          <a:prstGeom prst="rect">
            <a:avLst/>
          </a:prstGeom>
        </p:spPr>
      </p:pic>
    </p:spTree>
    <p:extLst>
      <p:ext uri="{BB962C8B-B14F-4D97-AF65-F5344CB8AC3E}">
        <p14:creationId xmlns:p14="http://schemas.microsoft.com/office/powerpoint/2010/main" val="130401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427123-8791-E463-6AFB-78AE380F828A}"/>
              </a:ext>
            </a:extLst>
          </p:cNvPr>
          <p:cNvSpPr>
            <a:spLocks noGrp="1"/>
          </p:cNvSpPr>
          <p:nvPr>
            <p:ph type="title"/>
          </p:nvPr>
        </p:nvSpPr>
        <p:spPr>
          <a:xfrm>
            <a:off x="0" y="120304"/>
            <a:ext cx="8229600" cy="479425"/>
          </a:xfrm>
        </p:spPr>
        <p:txBody>
          <a:bodyPr/>
          <a:lstStyle/>
          <a:p>
            <a:pPr algn="l"/>
            <a:r>
              <a:rPr lang="ja-JP" altLang="en-US" sz="2400" b="1" dirty="0">
                <a:latin typeface="游ゴシック" panose="020B0400000000000000" pitchFamily="50" charset="-128"/>
                <a:ea typeface="游ゴシック" panose="020B0400000000000000" pitchFamily="50" charset="-128"/>
              </a:rPr>
              <a:t> ３</a:t>
            </a:r>
            <a:r>
              <a:rPr kumimoji="1" lang="ja-JP" altLang="en-US" sz="2400" b="1" dirty="0">
                <a:latin typeface="游ゴシック" panose="020B0400000000000000" pitchFamily="50" charset="-128"/>
                <a:ea typeface="游ゴシック" panose="020B0400000000000000" pitchFamily="50" charset="-128"/>
              </a:rPr>
              <a:t>．</a:t>
            </a:r>
            <a:r>
              <a:rPr lang="ja-JP" altLang="en-US" sz="2400" b="1" dirty="0">
                <a:latin typeface="游ゴシック" panose="020B0400000000000000" pitchFamily="50" charset="-128"/>
                <a:ea typeface="游ゴシック" panose="020B0400000000000000" pitchFamily="50" charset="-128"/>
              </a:rPr>
              <a:t>カリキュラム</a:t>
            </a:r>
            <a:endParaRPr kumimoji="1" lang="ja-JP" altLang="en-US" sz="2400" b="1" dirty="0">
              <a:latin typeface="游ゴシック" panose="020B0400000000000000" pitchFamily="50" charset="-128"/>
              <a:ea typeface="游ゴシック" panose="020B0400000000000000" pitchFamily="50" charset="-128"/>
            </a:endParaRPr>
          </a:p>
        </p:txBody>
      </p:sp>
      <p:graphicFrame>
        <p:nvGraphicFramePr>
          <p:cNvPr id="5" name="表 4">
            <a:extLst>
              <a:ext uri="{FF2B5EF4-FFF2-40B4-BE49-F238E27FC236}">
                <a16:creationId xmlns:a16="http://schemas.microsoft.com/office/drawing/2014/main" id="{A7E62DE8-52B0-CFF6-24CC-EFD7E4EC9572}"/>
              </a:ext>
            </a:extLst>
          </p:cNvPr>
          <p:cNvGraphicFramePr>
            <a:graphicFrameLocks noGrp="1"/>
          </p:cNvGraphicFramePr>
          <p:nvPr>
            <p:extLst>
              <p:ext uri="{D42A27DB-BD31-4B8C-83A1-F6EECF244321}">
                <p14:modId xmlns:p14="http://schemas.microsoft.com/office/powerpoint/2010/main" val="3516736717"/>
              </p:ext>
            </p:extLst>
          </p:nvPr>
        </p:nvGraphicFramePr>
        <p:xfrm>
          <a:off x="143509" y="860406"/>
          <a:ext cx="8856982" cy="2590752"/>
        </p:xfrm>
        <a:graphic>
          <a:graphicData uri="http://schemas.openxmlformats.org/drawingml/2006/table">
            <a:tbl>
              <a:tblPr/>
              <a:tblGrid>
                <a:gridCol w="1214262">
                  <a:extLst>
                    <a:ext uri="{9D8B030D-6E8A-4147-A177-3AD203B41FA5}">
                      <a16:colId xmlns:a16="http://schemas.microsoft.com/office/drawing/2014/main" val="161859168"/>
                    </a:ext>
                  </a:extLst>
                </a:gridCol>
                <a:gridCol w="1528544">
                  <a:extLst>
                    <a:ext uri="{9D8B030D-6E8A-4147-A177-3AD203B41FA5}">
                      <a16:colId xmlns:a16="http://schemas.microsoft.com/office/drawing/2014/main" val="3882524949"/>
                    </a:ext>
                  </a:extLst>
                </a:gridCol>
                <a:gridCol w="1528544">
                  <a:extLst>
                    <a:ext uri="{9D8B030D-6E8A-4147-A177-3AD203B41FA5}">
                      <a16:colId xmlns:a16="http://schemas.microsoft.com/office/drawing/2014/main" val="4243191070"/>
                    </a:ext>
                  </a:extLst>
                </a:gridCol>
                <a:gridCol w="1528544">
                  <a:extLst>
                    <a:ext uri="{9D8B030D-6E8A-4147-A177-3AD203B41FA5}">
                      <a16:colId xmlns:a16="http://schemas.microsoft.com/office/drawing/2014/main" val="3477699282"/>
                    </a:ext>
                  </a:extLst>
                </a:gridCol>
                <a:gridCol w="1528544">
                  <a:extLst>
                    <a:ext uri="{9D8B030D-6E8A-4147-A177-3AD203B41FA5}">
                      <a16:colId xmlns:a16="http://schemas.microsoft.com/office/drawing/2014/main" val="1203477571"/>
                    </a:ext>
                  </a:extLst>
                </a:gridCol>
                <a:gridCol w="1528544">
                  <a:extLst>
                    <a:ext uri="{9D8B030D-6E8A-4147-A177-3AD203B41FA5}">
                      <a16:colId xmlns:a16="http://schemas.microsoft.com/office/drawing/2014/main" val="2553940154"/>
                    </a:ext>
                  </a:extLst>
                </a:gridCol>
              </a:tblGrid>
              <a:tr h="91262">
                <a:tc rowSpan="2">
                  <a:txBody>
                    <a:bodyPr/>
                    <a:lstStyle/>
                    <a:p>
                      <a:pPr algn="ctr" fontAlgn="ctr"/>
                      <a:r>
                        <a:rPr lang="ja-JP" altLang="en-US" sz="14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7608" marR="7608" marT="76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月</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日（水）</a:t>
                      </a:r>
                    </a:p>
                  </a:txBody>
                  <a:tcPr marL="7608" marR="7608" marT="76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月</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4</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日（木）</a:t>
                      </a:r>
                    </a:p>
                  </a:txBody>
                  <a:tcPr marL="7608" marR="7608" marT="76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月</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5</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日（金）</a:t>
                      </a:r>
                    </a:p>
                  </a:txBody>
                  <a:tcPr marL="7608" marR="7608" marT="76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月</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8</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日（月）</a:t>
                      </a:r>
                    </a:p>
                  </a:txBody>
                  <a:tcPr marL="7608" marR="7608" marT="76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月</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9</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日（火）</a:t>
                      </a:r>
                    </a:p>
                  </a:txBody>
                  <a:tcPr marL="7608" marR="7608" marT="76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467248826"/>
                  </a:ext>
                </a:extLst>
              </a:tr>
              <a:tr h="91262">
                <a:tc vMerge="1">
                  <a:txBody>
                    <a:bodyPr/>
                    <a:lstStyle/>
                    <a:p>
                      <a:endParaRPr kumimoji="1" lang="ja-JP" altLang="en-US"/>
                    </a:p>
                  </a:txBody>
                  <a:tcPr/>
                </a:tc>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日目</a:t>
                      </a:r>
                    </a:p>
                  </a:txBody>
                  <a:tcPr marL="7608" marR="7608" marT="76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日目</a:t>
                      </a:r>
                    </a:p>
                  </a:txBody>
                  <a:tcPr marL="7608" marR="7608" marT="76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日目</a:t>
                      </a:r>
                    </a:p>
                  </a:txBody>
                  <a:tcPr marL="7608" marR="7608" marT="76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4</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日目</a:t>
                      </a:r>
                    </a:p>
                  </a:txBody>
                  <a:tcPr marL="7608" marR="7608" marT="76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5</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日目</a:t>
                      </a:r>
                    </a:p>
                  </a:txBody>
                  <a:tcPr marL="7608" marR="7608" marT="76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641186848"/>
                  </a:ext>
                </a:extLst>
              </a:tr>
              <a:tr h="397320">
                <a:tc>
                  <a:txBody>
                    <a:bodyPr/>
                    <a:lstStyle/>
                    <a:p>
                      <a:pPr algn="ctr" fontAlgn="ct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午前</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pPr algn="ct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9</a:t>
                      </a: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00</a:t>
                      </a: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12</a:t>
                      </a: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00</a:t>
                      </a:r>
                    </a:p>
                  </a:txBody>
                  <a:tcPr marL="7608" marR="7608" marT="76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開校式</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学</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第</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章</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動</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第</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章</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(12m)</a:t>
                      </a:r>
                    </a:p>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学</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第</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章</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3.1</a:t>
                      </a:r>
                    </a:p>
                  </a:txBody>
                  <a:tcPr marL="7608" marR="7608" marT="760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学</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章</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3.3</a:t>
                      </a:r>
                    </a:p>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動</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第</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章</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(56m)</a:t>
                      </a:r>
                      <a:endPar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08" marR="7608" marT="760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動</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第</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4</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章</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(24m)</a:t>
                      </a:r>
                    </a:p>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動</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第</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章</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(19m)</a:t>
                      </a:r>
                    </a:p>
                    <a:p>
                      <a:pPr algn="l" fontAlgn="ct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実</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第</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5</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章</a:t>
                      </a:r>
                    </a:p>
                  </a:txBody>
                  <a:tcPr marL="7608" marR="7608" marT="760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実</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第</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6</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章続き</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endPar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08" marR="7608" marT="760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学</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修了考査</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30</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問・</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60</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分）</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実</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修了考査</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20</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問・</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40</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分）</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採点</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08" marR="7608" marT="760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2464658"/>
                  </a:ext>
                </a:extLst>
              </a:tr>
              <a:tr h="397320">
                <a:tc>
                  <a:txBody>
                    <a:bodyPr/>
                    <a:lstStyle/>
                    <a:p>
                      <a:pPr algn="ctr" fontAlgn="ct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午後</a:t>
                      </a: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p>
                      <a:pPr algn="ctr" fontAlgn="ct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13</a:t>
                      </a: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00</a:t>
                      </a: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16</a:t>
                      </a:r>
                      <a:r>
                        <a:rPr lang="ja-JP" altLang="en-US" sz="12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rPr>
                        <a:t>00</a:t>
                      </a:r>
                    </a:p>
                    <a:p>
                      <a:pPr algn="ctr" fontAlgn="ctr"/>
                      <a:endParaRPr lang="en-US" altLang="ja-JP" sz="12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08" marR="7608" marT="76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学</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第</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章</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3.2.1</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3.2.25</a:t>
                      </a:r>
                    </a:p>
                    <a:p>
                      <a:pPr algn="l" fontAlgn="ct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08" marR="7608" marT="760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学</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第</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4</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章</a:t>
                      </a:r>
                    </a:p>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学</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第</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章</a:t>
                      </a:r>
                    </a:p>
                    <a:p>
                      <a:pPr algn="l" fontAlgn="ctr"/>
                      <a:endPar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08" marR="7608" marT="760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実</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第</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5</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章続き</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動</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第</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5</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章</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(38m)</a:t>
                      </a:r>
                    </a:p>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実</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第</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6</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章</a:t>
                      </a:r>
                    </a:p>
                  </a:txBody>
                  <a:tcPr marL="7608" marR="7608" marT="760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実</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第</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7</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章</a:t>
                      </a:r>
                    </a:p>
                  </a:txBody>
                  <a:tcPr marL="7608" marR="7608" marT="760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修了考査</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解答解説</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面接</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08" marR="7608" marT="760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9995401"/>
                  </a:ext>
                </a:extLst>
              </a:tr>
            </a:tbl>
          </a:graphicData>
        </a:graphic>
      </p:graphicFrame>
      <p:sp>
        <p:nvSpPr>
          <p:cNvPr id="4" name="テキスト ボックス 3">
            <a:extLst>
              <a:ext uri="{FF2B5EF4-FFF2-40B4-BE49-F238E27FC236}">
                <a16:creationId xmlns:a16="http://schemas.microsoft.com/office/drawing/2014/main" id="{CD8417ED-C2AB-46B6-4E07-C19F34D1EEB8}"/>
              </a:ext>
            </a:extLst>
          </p:cNvPr>
          <p:cNvSpPr txBox="1"/>
          <p:nvPr/>
        </p:nvSpPr>
        <p:spPr>
          <a:xfrm>
            <a:off x="82352" y="3457243"/>
            <a:ext cx="8064896" cy="738664"/>
          </a:xfrm>
          <a:prstGeom prst="rect">
            <a:avLst/>
          </a:prstGeom>
          <a:noFill/>
        </p:spPr>
        <p:txBody>
          <a:bodyPr wrap="square" rtlCol="0">
            <a:spAutoFit/>
          </a:bodyPr>
          <a:lstStyle/>
          <a:p>
            <a:r>
              <a:rPr lang="en-US" altLang="ja-JP" sz="1400" dirty="0">
                <a:latin typeface="游ゴシック" panose="020B0400000000000000" pitchFamily="50" charset="-128"/>
                <a:ea typeface="游ゴシック" panose="020B0400000000000000" pitchFamily="50" charset="-128"/>
              </a:rPr>
              <a:t>【</a:t>
            </a:r>
            <a:r>
              <a:rPr lang="ja-JP" altLang="en-US" sz="1400" dirty="0">
                <a:latin typeface="游ゴシック" panose="020B0400000000000000" pitchFamily="50" charset="-128"/>
                <a:ea typeface="游ゴシック" panose="020B0400000000000000" pitchFamily="50" charset="-128"/>
              </a:rPr>
              <a:t>学</a:t>
            </a:r>
            <a:r>
              <a:rPr lang="en-US" altLang="ja-JP" sz="1400" dirty="0">
                <a:latin typeface="游ゴシック" panose="020B0400000000000000" pitchFamily="50" charset="-128"/>
                <a:ea typeface="游ゴシック" panose="020B0400000000000000" pitchFamily="50" charset="-128"/>
              </a:rPr>
              <a:t>】</a:t>
            </a:r>
            <a:r>
              <a:rPr lang="ja-JP" altLang="en-US" sz="1400" dirty="0">
                <a:latin typeface="游ゴシック" panose="020B0400000000000000" pitchFamily="50" charset="-128"/>
                <a:ea typeface="游ゴシック" panose="020B0400000000000000" pitchFamily="50" charset="-128"/>
              </a:rPr>
              <a:t>　：</a:t>
            </a:r>
            <a:r>
              <a:rPr lang="en-US" altLang="ja-JP" sz="1400" dirty="0">
                <a:latin typeface="游ゴシック" panose="020B0400000000000000" pitchFamily="50" charset="-128"/>
                <a:ea typeface="游ゴシック" panose="020B0400000000000000" pitchFamily="50" charset="-128"/>
              </a:rPr>
              <a:t>JAC</a:t>
            </a:r>
            <a:r>
              <a:rPr lang="ja-JP" altLang="en-US" sz="1400" dirty="0">
                <a:latin typeface="游ゴシック" panose="020B0400000000000000" pitchFamily="50" charset="-128"/>
                <a:ea typeface="游ゴシック" panose="020B0400000000000000" pitchFamily="50" charset="-128"/>
              </a:rPr>
              <a:t>学科テキスト（日本語版、ベトナム語版）＊次頁リンクあり</a:t>
            </a:r>
            <a:endParaRPr lang="en-US" altLang="ja-JP" sz="1400" dirty="0">
              <a:latin typeface="游ゴシック" panose="020B0400000000000000" pitchFamily="50" charset="-128"/>
              <a:ea typeface="游ゴシック" panose="020B0400000000000000" pitchFamily="50" charset="-128"/>
            </a:endParaRPr>
          </a:p>
          <a:p>
            <a:r>
              <a:rPr kumimoji="1" lang="en-US" altLang="ja-JP" sz="1400" dirty="0">
                <a:latin typeface="游ゴシック" panose="020B0400000000000000" pitchFamily="50" charset="-128"/>
                <a:ea typeface="游ゴシック" panose="020B0400000000000000" pitchFamily="50" charset="-128"/>
              </a:rPr>
              <a:t>【</a:t>
            </a:r>
            <a:r>
              <a:rPr kumimoji="1" lang="ja-JP" altLang="en-US" sz="1400" dirty="0">
                <a:latin typeface="游ゴシック" panose="020B0400000000000000" pitchFamily="50" charset="-128"/>
                <a:ea typeface="游ゴシック" panose="020B0400000000000000" pitchFamily="50" charset="-128"/>
              </a:rPr>
              <a:t>実</a:t>
            </a:r>
            <a:r>
              <a:rPr kumimoji="1" lang="en-US" altLang="ja-JP" sz="1400" dirty="0">
                <a:latin typeface="游ゴシック" panose="020B0400000000000000" pitchFamily="50" charset="-128"/>
                <a:ea typeface="游ゴシック" panose="020B0400000000000000" pitchFamily="50" charset="-128"/>
              </a:rPr>
              <a:t>】</a:t>
            </a:r>
            <a:r>
              <a:rPr kumimoji="1" lang="ja-JP" altLang="en-US" sz="1400" dirty="0">
                <a:latin typeface="游ゴシック" panose="020B0400000000000000" pitchFamily="50" charset="-128"/>
                <a:ea typeface="游ゴシック" panose="020B0400000000000000" pitchFamily="50" charset="-128"/>
              </a:rPr>
              <a:t>　：</a:t>
            </a:r>
            <a:r>
              <a:rPr kumimoji="1" lang="en-US" altLang="ja-JP" sz="1400" dirty="0">
                <a:latin typeface="游ゴシック" panose="020B0400000000000000" pitchFamily="50" charset="-128"/>
                <a:ea typeface="游ゴシック" panose="020B0400000000000000" pitchFamily="50" charset="-128"/>
              </a:rPr>
              <a:t>JAC</a:t>
            </a:r>
            <a:r>
              <a:rPr kumimoji="1" lang="ja-JP" altLang="en-US" sz="1400" dirty="0">
                <a:latin typeface="游ゴシック" panose="020B0400000000000000" pitchFamily="50" charset="-128"/>
                <a:ea typeface="游ゴシック" panose="020B0400000000000000" pitchFamily="50" charset="-128"/>
              </a:rPr>
              <a:t>実技テキスト＜建築＞（日本語版、</a:t>
            </a:r>
            <a:r>
              <a:rPr lang="ja-JP" altLang="en-US" sz="1400" dirty="0">
                <a:latin typeface="游ゴシック" panose="020B0400000000000000" pitchFamily="50" charset="-128"/>
                <a:ea typeface="游ゴシック" panose="020B0400000000000000" pitchFamily="50" charset="-128"/>
              </a:rPr>
              <a:t>ベトナム</a:t>
            </a:r>
            <a:r>
              <a:rPr kumimoji="1" lang="ja-JP" altLang="en-US" sz="1400" dirty="0">
                <a:latin typeface="游ゴシック" panose="020B0400000000000000" pitchFamily="50" charset="-128"/>
                <a:ea typeface="游ゴシック" panose="020B0400000000000000" pitchFamily="50" charset="-128"/>
              </a:rPr>
              <a:t>語版）＊次頁リンクあり</a:t>
            </a:r>
            <a:endParaRPr kumimoji="1" lang="en-US" altLang="ja-JP" sz="1400" dirty="0">
              <a:latin typeface="游ゴシック" panose="020B0400000000000000" pitchFamily="50" charset="-128"/>
              <a:ea typeface="游ゴシック" panose="020B0400000000000000" pitchFamily="50" charset="-128"/>
            </a:endParaRPr>
          </a:p>
          <a:p>
            <a:r>
              <a:rPr lang="en-US" altLang="ja-JP" sz="1400" dirty="0">
                <a:latin typeface="游ゴシック" panose="020B0400000000000000" pitchFamily="50" charset="-128"/>
                <a:ea typeface="游ゴシック" panose="020B0400000000000000" pitchFamily="50" charset="-128"/>
              </a:rPr>
              <a:t>【</a:t>
            </a:r>
            <a:r>
              <a:rPr lang="ja-JP" altLang="en-US" sz="1400" dirty="0">
                <a:latin typeface="游ゴシック" panose="020B0400000000000000" pitchFamily="50" charset="-128"/>
                <a:ea typeface="游ゴシック" panose="020B0400000000000000" pitchFamily="50" charset="-128"/>
              </a:rPr>
              <a:t>動</a:t>
            </a:r>
            <a:r>
              <a:rPr lang="en-US" altLang="ja-JP" sz="1400" dirty="0">
                <a:latin typeface="游ゴシック" panose="020B0400000000000000" pitchFamily="50" charset="-128"/>
                <a:ea typeface="游ゴシック" panose="020B0400000000000000" pitchFamily="50" charset="-128"/>
              </a:rPr>
              <a:t>】</a:t>
            </a:r>
            <a:r>
              <a:rPr lang="ja-JP" altLang="en-US" sz="1400" dirty="0">
                <a:latin typeface="游ゴシック" panose="020B0400000000000000" pitchFamily="50" charset="-128"/>
                <a:ea typeface="游ゴシック" panose="020B0400000000000000" pitchFamily="50" charset="-128"/>
              </a:rPr>
              <a:t>　：各種動画　＊次頁リンクあり</a:t>
            </a:r>
            <a:endParaRPr kumimoji="1" lang="ja-JP" altLang="en-US" sz="1400" dirty="0">
              <a:latin typeface="游ゴシック" panose="020B0400000000000000" pitchFamily="50" charset="-128"/>
              <a:ea typeface="游ゴシック" panose="020B0400000000000000" pitchFamily="50" charset="-128"/>
            </a:endParaRPr>
          </a:p>
        </p:txBody>
      </p:sp>
      <p:graphicFrame>
        <p:nvGraphicFramePr>
          <p:cNvPr id="7" name="表 6">
            <a:extLst>
              <a:ext uri="{FF2B5EF4-FFF2-40B4-BE49-F238E27FC236}">
                <a16:creationId xmlns:a16="http://schemas.microsoft.com/office/drawing/2014/main" id="{0A94C02F-33F3-9B21-982D-48FBA9E49AC8}"/>
              </a:ext>
            </a:extLst>
          </p:cNvPr>
          <p:cNvGraphicFramePr>
            <a:graphicFrameLocks noGrp="1"/>
          </p:cNvGraphicFramePr>
          <p:nvPr>
            <p:extLst>
              <p:ext uri="{D42A27DB-BD31-4B8C-83A1-F6EECF244321}">
                <p14:modId xmlns:p14="http://schemas.microsoft.com/office/powerpoint/2010/main" val="374730189"/>
              </p:ext>
            </p:extLst>
          </p:nvPr>
        </p:nvGraphicFramePr>
        <p:xfrm>
          <a:off x="143509" y="4200978"/>
          <a:ext cx="6768751" cy="1371600"/>
        </p:xfrm>
        <a:graphic>
          <a:graphicData uri="http://schemas.openxmlformats.org/drawingml/2006/table">
            <a:tbl>
              <a:tblPr firstRow="1" bandRow="1">
                <a:tableStyleId>{5940675A-B579-460E-94D1-54222C63F5DA}</a:tableStyleId>
              </a:tblPr>
              <a:tblGrid>
                <a:gridCol w="4573481">
                  <a:extLst>
                    <a:ext uri="{9D8B030D-6E8A-4147-A177-3AD203B41FA5}">
                      <a16:colId xmlns:a16="http://schemas.microsoft.com/office/drawing/2014/main" val="2054782940"/>
                    </a:ext>
                  </a:extLst>
                </a:gridCol>
                <a:gridCol w="827119">
                  <a:extLst>
                    <a:ext uri="{9D8B030D-6E8A-4147-A177-3AD203B41FA5}">
                      <a16:colId xmlns:a16="http://schemas.microsoft.com/office/drawing/2014/main" val="2227387008"/>
                    </a:ext>
                  </a:extLst>
                </a:gridCol>
                <a:gridCol w="1368151">
                  <a:extLst>
                    <a:ext uri="{9D8B030D-6E8A-4147-A177-3AD203B41FA5}">
                      <a16:colId xmlns:a16="http://schemas.microsoft.com/office/drawing/2014/main" val="2337118383"/>
                    </a:ext>
                  </a:extLst>
                </a:gridCol>
              </a:tblGrid>
              <a:tr h="1061789">
                <a:tc>
                  <a:txBody>
                    <a:bodyPr/>
                    <a:lstStyle/>
                    <a:p>
                      <a:r>
                        <a:rPr kumimoji="1" lang="en-US" altLang="ja-JP" sz="1400" b="1" dirty="0">
                          <a:latin typeface="游ゴシック" panose="020B0400000000000000" pitchFamily="50" charset="-128"/>
                          <a:ea typeface="游ゴシック" panose="020B0400000000000000" pitchFamily="50" charset="-128"/>
                        </a:rPr>
                        <a:t>※</a:t>
                      </a:r>
                      <a:r>
                        <a:rPr kumimoji="1" lang="ja-JP" altLang="en-US" sz="1400" b="1" dirty="0">
                          <a:latin typeface="游ゴシック" panose="020B0400000000000000" pitchFamily="50" charset="-128"/>
                          <a:ea typeface="游ゴシック" panose="020B0400000000000000" pitchFamily="50" charset="-128"/>
                        </a:rPr>
                        <a:t>開校式　</a:t>
                      </a:r>
                      <a:endParaRPr kumimoji="1" lang="en-US" altLang="ja-JP" sz="1400" dirty="0">
                        <a:latin typeface="游ゴシック" panose="020B0400000000000000" pitchFamily="50" charset="-128"/>
                        <a:ea typeface="游ゴシック" panose="020B0400000000000000" pitchFamily="50" charset="-128"/>
                      </a:endParaRPr>
                    </a:p>
                    <a:p>
                      <a:r>
                        <a:rPr kumimoji="1" lang="ja-JP" altLang="en-US" sz="1400" dirty="0">
                          <a:latin typeface="游ゴシック" panose="020B0400000000000000" pitchFamily="50" charset="-128"/>
                          <a:ea typeface="游ゴシック" panose="020B0400000000000000" pitchFamily="50" charset="-128"/>
                        </a:rPr>
                        <a:t>１．講師挨拶（高石氏、</a:t>
                      </a:r>
                      <a:r>
                        <a:rPr kumimoji="1" lang="en-US" altLang="ja-JP" sz="1400" dirty="0">
                          <a:latin typeface="游ゴシック" panose="020B0400000000000000" pitchFamily="50" charset="-128"/>
                          <a:ea typeface="游ゴシック" panose="020B0400000000000000" pitchFamily="50" charset="-128"/>
                        </a:rPr>
                        <a:t>VU</a:t>
                      </a:r>
                      <a:r>
                        <a:rPr kumimoji="1" lang="ja-JP" altLang="en-US" sz="1400" dirty="0">
                          <a:latin typeface="游ゴシック" panose="020B0400000000000000" pitchFamily="50" charset="-128"/>
                          <a:ea typeface="游ゴシック" panose="020B0400000000000000" pitchFamily="50" charset="-128"/>
                        </a:rPr>
                        <a:t>氏）</a:t>
                      </a:r>
                    </a:p>
                    <a:p>
                      <a:r>
                        <a:rPr kumimoji="1" lang="ja-JP" altLang="en-US" sz="1400" dirty="0">
                          <a:latin typeface="游ゴシック" panose="020B0400000000000000" pitchFamily="50" charset="-128"/>
                          <a:ea typeface="游ゴシック" panose="020B0400000000000000" pitchFamily="50" charset="-128"/>
                        </a:rPr>
                        <a:t>２．受講者自己紹介（受講者）</a:t>
                      </a:r>
                    </a:p>
                    <a:p>
                      <a:r>
                        <a:rPr kumimoji="1" lang="ja-JP" altLang="en-US" sz="1400">
                          <a:latin typeface="游ゴシック" panose="020B0400000000000000" pitchFamily="50" charset="-128"/>
                          <a:ea typeface="游ゴシック" panose="020B0400000000000000" pitchFamily="50" charset="-128"/>
                        </a:rPr>
                        <a:t>３．建設分野特定</a:t>
                      </a:r>
                      <a:r>
                        <a:rPr kumimoji="1" lang="ja-JP" altLang="en-US" sz="1400" dirty="0">
                          <a:latin typeface="游ゴシック" panose="020B0400000000000000" pitchFamily="50" charset="-128"/>
                          <a:ea typeface="游ゴシック" panose="020B0400000000000000" pitchFamily="50" charset="-128"/>
                        </a:rPr>
                        <a:t>技能試験概要（日本型枠　鹿野）</a:t>
                      </a:r>
                    </a:p>
                    <a:p>
                      <a:r>
                        <a:rPr kumimoji="1" lang="ja-JP" altLang="en-US" sz="1400" dirty="0">
                          <a:latin typeface="游ゴシック" panose="020B0400000000000000" pitchFamily="50" charset="-128"/>
                          <a:ea typeface="游ゴシック" panose="020B0400000000000000" pitchFamily="50" charset="-128"/>
                        </a:rPr>
                        <a:t>４．</a:t>
                      </a:r>
                      <a:r>
                        <a:rPr kumimoji="1" lang="en-US" altLang="ja-JP" sz="1400" dirty="0">
                          <a:latin typeface="游ゴシック" panose="020B0400000000000000" pitchFamily="50" charset="-128"/>
                          <a:ea typeface="游ゴシック" panose="020B0400000000000000" pitchFamily="50" charset="-128"/>
                        </a:rPr>
                        <a:t>JAC</a:t>
                      </a:r>
                      <a:r>
                        <a:rPr kumimoji="1" lang="ja-JP" altLang="en-US" sz="1400" dirty="0">
                          <a:latin typeface="游ゴシック" panose="020B0400000000000000" pitchFamily="50" charset="-128"/>
                          <a:ea typeface="游ゴシック" panose="020B0400000000000000" pitchFamily="50" charset="-128"/>
                        </a:rPr>
                        <a:t>建築動画（ベトナム語版）　視聴</a:t>
                      </a:r>
                    </a:p>
                  </a:txBody>
                  <a:tcPr>
                    <a:lnR w="12700" cap="flat" cmpd="sng" algn="ctr">
                      <a:solidFill>
                        <a:schemeClr val="bg1"/>
                      </a:solidFill>
                      <a:prstDash val="solid"/>
                      <a:round/>
                      <a:headEnd type="none" w="med" len="med"/>
                      <a:tailEnd type="none" w="med" len="med"/>
                    </a:lnR>
                  </a:tcPr>
                </a:tc>
                <a:tc>
                  <a:txBody>
                    <a:bodyPr/>
                    <a:lstStyle/>
                    <a:p>
                      <a:endParaRPr kumimoji="1" lang="en-US" altLang="ja-JP" sz="1400" dirty="0">
                        <a:latin typeface="游ゴシック" panose="020B0400000000000000" pitchFamily="50" charset="-128"/>
                        <a:ea typeface="游ゴシック" panose="020B0400000000000000" pitchFamily="50" charset="-128"/>
                      </a:endParaRPr>
                    </a:p>
                    <a:p>
                      <a:r>
                        <a:rPr kumimoji="1" lang="ja-JP" altLang="en-US" sz="1400" dirty="0">
                          <a:latin typeface="游ゴシック" panose="020B0400000000000000" pitchFamily="50" charset="-128"/>
                          <a:ea typeface="游ゴシック" panose="020B0400000000000000" pitchFamily="50" charset="-128"/>
                        </a:rPr>
                        <a:t>要通訳</a:t>
                      </a:r>
                      <a:endParaRPr kumimoji="1" lang="en-US" altLang="ja-JP" sz="1400" dirty="0">
                        <a:latin typeface="游ゴシック" panose="020B0400000000000000" pitchFamily="50" charset="-128"/>
                        <a:ea typeface="游ゴシック" panose="020B0400000000000000" pitchFamily="50" charset="-128"/>
                      </a:endParaRPr>
                    </a:p>
                    <a:p>
                      <a:r>
                        <a:rPr kumimoji="1" lang="ja-JP" altLang="en-US" sz="1400" dirty="0">
                          <a:latin typeface="游ゴシック" panose="020B0400000000000000" pitchFamily="50" charset="-128"/>
                          <a:ea typeface="游ゴシック" panose="020B0400000000000000" pitchFamily="50" charset="-128"/>
                        </a:rPr>
                        <a:t>　</a:t>
                      </a:r>
                      <a:r>
                        <a:rPr kumimoji="1" lang="en-US" altLang="ja-JP" sz="1400" dirty="0">
                          <a:latin typeface="游ゴシック" panose="020B0400000000000000" pitchFamily="50" charset="-128"/>
                          <a:ea typeface="游ゴシック" panose="020B0400000000000000" pitchFamily="50" charset="-128"/>
                        </a:rPr>
                        <a:t>〃</a:t>
                      </a:r>
                    </a:p>
                    <a:p>
                      <a:r>
                        <a:rPr kumimoji="1" lang="ja-JP" altLang="en-US" sz="1400" dirty="0">
                          <a:latin typeface="游ゴシック" panose="020B0400000000000000" pitchFamily="50" charset="-128"/>
                          <a:ea typeface="游ゴシック" panose="020B0400000000000000" pitchFamily="50" charset="-128"/>
                        </a:rPr>
                        <a:t>　</a:t>
                      </a:r>
                      <a:endParaRPr kumimoji="1" lang="en-US" altLang="ja-JP" sz="1400" dirty="0">
                        <a:latin typeface="游ゴシック" panose="020B0400000000000000" pitchFamily="50" charset="-128"/>
                        <a:ea typeface="游ゴシック" panose="020B0400000000000000" pitchFamily="50" charset="-128"/>
                      </a:endParaRPr>
                    </a:p>
                    <a:p>
                      <a:endParaRPr kumimoji="1" lang="ja-JP" altLang="en-US" sz="1400" dirty="0">
                        <a:latin typeface="游ゴシック" panose="020B0400000000000000" pitchFamily="50" charset="-128"/>
                        <a:ea typeface="游ゴシック" panose="020B0400000000000000"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endParaRPr kumimoji="1" lang="en-US" altLang="ja-JP" sz="1400" dirty="0">
                        <a:latin typeface="游ゴシック" panose="020B0400000000000000" pitchFamily="50" charset="-128"/>
                        <a:ea typeface="游ゴシック" panose="020B0400000000000000" pitchFamily="50" charset="-128"/>
                      </a:endParaRPr>
                    </a:p>
                    <a:p>
                      <a:r>
                        <a:rPr kumimoji="1" lang="ja-JP" altLang="en-US" sz="1400" dirty="0">
                          <a:latin typeface="游ゴシック" panose="020B0400000000000000" pitchFamily="50" charset="-128"/>
                          <a:ea typeface="游ゴシック" panose="020B0400000000000000" pitchFamily="50" charset="-128"/>
                        </a:rPr>
                        <a:t>　   </a:t>
                      </a:r>
                      <a:r>
                        <a:rPr kumimoji="1" lang="en-US" altLang="ja-JP" sz="1400" dirty="0">
                          <a:latin typeface="游ゴシック" panose="020B0400000000000000" pitchFamily="50" charset="-128"/>
                          <a:ea typeface="游ゴシック" panose="020B0400000000000000" pitchFamily="50" charset="-128"/>
                        </a:rPr>
                        <a:t>3m</a:t>
                      </a:r>
                    </a:p>
                    <a:p>
                      <a:r>
                        <a:rPr kumimoji="1" lang="ja-JP" altLang="en-US" sz="1400" dirty="0">
                          <a:latin typeface="游ゴシック" panose="020B0400000000000000" pitchFamily="50" charset="-128"/>
                          <a:ea typeface="游ゴシック" panose="020B0400000000000000" pitchFamily="50" charset="-128"/>
                        </a:rPr>
                        <a:t>　   </a:t>
                      </a:r>
                      <a:r>
                        <a:rPr kumimoji="1" lang="en-US" altLang="ja-JP" sz="1400" dirty="0">
                          <a:latin typeface="游ゴシック" panose="020B0400000000000000" pitchFamily="50" charset="-128"/>
                          <a:ea typeface="游ゴシック" panose="020B0400000000000000" pitchFamily="50" charset="-128"/>
                        </a:rPr>
                        <a:t>2m</a:t>
                      </a:r>
                    </a:p>
                    <a:p>
                      <a:r>
                        <a:rPr kumimoji="1" lang="ja-JP" altLang="en-US" sz="1400" dirty="0">
                          <a:latin typeface="游ゴシック" panose="020B0400000000000000" pitchFamily="50" charset="-128"/>
                          <a:ea typeface="游ゴシック" panose="020B0400000000000000" pitchFamily="50" charset="-128"/>
                        </a:rPr>
                        <a:t> 　</a:t>
                      </a:r>
                      <a:r>
                        <a:rPr kumimoji="1" lang="en-US" altLang="ja-JP" sz="1400" dirty="0">
                          <a:latin typeface="游ゴシック" panose="020B0400000000000000" pitchFamily="50" charset="-128"/>
                          <a:ea typeface="游ゴシック" panose="020B0400000000000000" pitchFamily="50" charset="-128"/>
                        </a:rPr>
                        <a:t>15m</a:t>
                      </a:r>
                    </a:p>
                    <a:p>
                      <a:r>
                        <a:rPr kumimoji="1" lang="ja-JP" altLang="en-US" sz="1400" dirty="0">
                          <a:latin typeface="游ゴシック" panose="020B0400000000000000" pitchFamily="50" charset="-128"/>
                          <a:ea typeface="游ゴシック" panose="020B0400000000000000" pitchFamily="50" charset="-128"/>
                        </a:rPr>
                        <a:t> 　</a:t>
                      </a:r>
                      <a:r>
                        <a:rPr kumimoji="1" lang="en-US" altLang="ja-JP" sz="1400" dirty="0">
                          <a:latin typeface="游ゴシック" panose="020B0400000000000000" pitchFamily="50" charset="-128"/>
                          <a:ea typeface="游ゴシック" panose="020B0400000000000000" pitchFamily="50" charset="-128"/>
                        </a:rPr>
                        <a:t>10m</a:t>
                      </a:r>
                    </a:p>
                    <a:p>
                      <a:r>
                        <a:rPr kumimoji="1" lang="ja-JP" altLang="en-US" sz="1400" dirty="0">
                          <a:latin typeface="游ゴシック" panose="020B0400000000000000" pitchFamily="50" charset="-128"/>
                          <a:ea typeface="游ゴシック" panose="020B0400000000000000" pitchFamily="50" charset="-128"/>
                        </a:rPr>
                        <a:t> 計</a:t>
                      </a:r>
                      <a:r>
                        <a:rPr kumimoji="1" lang="en-US" altLang="ja-JP" sz="1400" dirty="0">
                          <a:latin typeface="游ゴシック" panose="020B0400000000000000" pitchFamily="50" charset="-128"/>
                          <a:ea typeface="游ゴシック" panose="020B0400000000000000" pitchFamily="50" charset="-128"/>
                        </a:rPr>
                        <a:t>20m</a:t>
                      </a:r>
                      <a:endParaRPr kumimoji="1" lang="ja-JP" altLang="en-US" sz="1400" dirty="0">
                        <a:latin typeface="游ゴシック" panose="020B0400000000000000" pitchFamily="50" charset="-128"/>
                        <a:ea typeface="游ゴシック" panose="020B0400000000000000" pitchFamily="50" charset="-128"/>
                      </a:endParaRPr>
                    </a:p>
                  </a:txBody>
                  <a:tcP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199737359"/>
                  </a:ext>
                </a:extLst>
              </a:tr>
            </a:tbl>
          </a:graphicData>
        </a:graphic>
      </p:graphicFrame>
    </p:spTree>
    <p:extLst>
      <p:ext uri="{BB962C8B-B14F-4D97-AF65-F5344CB8AC3E}">
        <p14:creationId xmlns:p14="http://schemas.microsoft.com/office/powerpoint/2010/main" val="3312016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
            <a:extLst>
              <a:ext uri="{FF2B5EF4-FFF2-40B4-BE49-F238E27FC236}">
                <a16:creationId xmlns:a16="http://schemas.microsoft.com/office/drawing/2014/main" id="{2E6DF1EE-0505-5E1B-6FA7-23C94158AD82}"/>
              </a:ext>
            </a:extLst>
          </p:cNvPr>
          <p:cNvGraphicFramePr>
            <a:graphicFrameLocks noGrp="1"/>
          </p:cNvGraphicFramePr>
          <p:nvPr>
            <p:extLst>
              <p:ext uri="{D42A27DB-BD31-4B8C-83A1-F6EECF244321}">
                <p14:modId xmlns:p14="http://schemas.microsoft.com/office/powerpoint/2010/main" val="3607698077"/>
              </p:ext>
            </p:extLst>
          </p:nvPr>
        </p:nvGraphicFramePr>
        <p:xfrm>
          <a:off x="143508" y="1124744"/>
          <a:ext cx="8856984" cy="4929632"/>
        </p:xfrm>
        <a:graphic>
          <a:graphicData uri="http://schemas.openxmlformats.org/drawingml/2006/table">
            <a:tbl>
              <a:tblPr firstRow="1" bandRow="1">
                <a:tableStyleId>{5C22544A-7EE6-4342-B048-85BDC9FD1C3A}</a:tableStyleId>
              </a:tblPr>
              <a:tblGrid>
                <a:gridCol w="1656184">
                  <a:extLst>
                    <a:ext uri="{9D8B030D-6E8A-4147-A177-3AD203B41FA5}">
                      <a16:colId xmlns:a16="http://schemas.microsoft.com/office/drawing/2014/main" val="1933335571"/>
                    </a:ext>
                  </a:extLst>
                </a:gridCol>
                <a:gridCol w="4392488">
                  <a:extLst>
                    <a:ext uri="{9D8B030D-6E8A-4147-A177-3AD203B41FA5}">
                      <a16:colId xmlns:a16="http://schemas.microsoft.com/office/drawing/2014/main" val="3887551284"/>
                    </a:ext>
                  </a:extLst>
                </a:gridCol>
                <a:gridCol w="2808312">
                  <a:extLst>
                    <a:ext uri="{9D8B030D-6E8A-4147-A177-3AD203B41FA5}">
                      <a16:colId xmlns:a16="http://schemas.microsoft.com/office/drawing/2014/main" val="3715681651"/>
                    </a:ext>
                  </a:extLst>
                </a:gridCol>
              </a:tblGrid>
              <a:tr h="208190">
                <a:tc>
                  <a:txBody>
                    <a:bodyPr/>
                    <a:lstStyle/>
                    <a:p>
                      <a:pPr>
                        <a:lnSpc>
                          <a:spcPts val="1300"/>
                        </a:lnSpc>
                      </a:pPr>
                      <a:r>
                        <a:rPr kumimoji="1" lang="ja-JP" altLang="en-US" sz="1200" dirty="0">
                          <a:latin typeface="游ゴシック" panose="020B0400000000000000" pitchFamily="50" charset="-128"/>
                          <a:ea typeface="游ゴシック" panose="020B0400000000000000" pitchFamily="50" charset="-128"/>
                        </a:rPr>
                        <a:t>内容</a:t>
                      </a:r>
                    </a:p>
                  </a:txBody>
                  <a:tcPr/>
                </a:tc>
                <a:tc>
                  <a:txBody>
                    <a:bodyPr/>
                    <a:lstStyle/>
                    <a:p>
                      <a:pPr>
                        <a:lnSpc>
                          <a:spcPts val="1300"/>
                        </a:lnSpc>
                      </a:pPr>
                      <a:r>
                        <a:rPr kumimoji="1" lang="ja-JP" altLang="en-US" sz="1200" dirty="0">
                          <a:latin typeface="游ゴシック" panose="020B0400000000000000" pitchFamily="50" charset="-128"/>
                          <a:ea typeface="游ゴシック" panose="020B0400000000000000" pitchFamily="50" charset="-128"/>
                        </a:rPr>
                        <a:t>動画</a:t>
                      </a:r>
                      <a:r>
                        <a:rPr kumimoji="1" lang="en-US" altLang="ja-JP" sz="1200" dirty="0">
                          <a:latin typeface="游ゴシック" panose="020B0400000000000000" pitchFamily="50" charset="-128"/>
                          <a:ea typeface="游ゴシック" panose="020B0400000000000000" pitchFamily="50" charset="-128"/>
                        </a:rPr>
                        <a:t>URL</a:t>
                      </a:r>
                      <a:endParaRPr kumimoji="1" lang="ja-JP" altLang="en-US" sz="1200" dirty="0">
                        <a:latin typeface="游ゴシック" panose="020B0400000000000000" pitchFamily="50" charset="-128"/>
                        <a:ea typeface="游ゴシック" panose="020B0400000000000000" pitchFamily="50" charset="-128"/>
                      </a:endParaRPr>
                    </a:p>
                  </a:txBody>
                  <a:tcPr/>
                </a:tc>
                <a:tc>
                  <a:txBody>
                    <a:bodyPr/>
                    <a:lstStyle/>
                    <a:p>
                      <a:pPr>
                        <a:lnSpc>
                          <a:spcPts val="1300"/>
                        </a:lnSpc>
                      </a:pPr>
                      <a:r>
                        <a:rPr kumimoji="1" lang="ja-JP" altLang="en-US" sz="1200" dirty="0">
                          <a:latin typeface="游ゴシック" panose="020B0400000000000000" pitchFamily="50" charset="-128"/>
                          <a:ea typeface="游ゴシック" panose="020B0400000000000000" pitchFamily="50" charset="-128"/>
                        </a:rPr>
                        <a:t>時間数（タイムライン）</a:t>
                      </a:r>
                      <a:endParaRPr kumimoji="1" lang="en-US" altLang="ja-JP" sz="1200" dirty="0">
                        <a:latin typeface="游ゴシック" panose="020B0400000000000000" pitchFamily="50" charset="-128"/>
                        <a:ea typeface="游ゴシック" panose="020B0400000000000000" pitchFamily="50" charset="-128"/>
                      </a:endParaRPr>
                    </a:p>
                  </a:txBody>
                  <a:tcPr/>
                </a:tc>
                <a:extLst>
                  <a:ext uri="{0D108BD9-81ED-4DB2-BD59-A6C34878D82A}">
                    <a16:rowId xmlns:a16="http://schemas.microsoft.com/office/drawing/2014/main" val="1924553438"/>
                  </a:ext>
                </a:extLst>
              </a:tr>
              <a:tr h="346984">
                <a:tc>
                  <a:txBody>
                    <a:bodyPr/>
                    <a:lstStyle/>
                    <a:p>
                      <a:pPr>
                        <a:lnSpc>
                          <a:spcPts val="1300"/>
                        </a:lnSpc>
                      </a:pPr>
                      <a:r>
                        <a:rPr kumimoji="1" lang="en-US" altLang="ja-JP" sz="1200" dirty="0">
                          <a:latin typeface="游ゴシック" panose="020B0400000000000000" pitchFamily="50" charset="-128"/>
                          <a:ea typeface="游ゴシック" panose="020B0400000000000000" pitchFamily="50" charset="-128"/>
                        </a:rPr>
                        <a:t>JAC</a:t>
                      </a:r>
                      <a:r>
                        <a:rPr kumimoji="1" lang="ja-JP" altLang="en-US" sz="1200" dirty="0">
                          <a:latin typeface="游ゴシック" panose="020B0400000000000000" pitchFamily="50" charset="-128"/>
                          <a:ea typeface="游ゴシック" panose="020B0400000000000000" pitchFamily="50" charset="-128"/>
                        </a:rPr>
                        <a:t>テキスト建築（日本語・ベトナム語）・サンプル問題</a:t>
                      </a:r>
                      <a:endParaRPr kumimoji="1" lang="en-US" altLang="ja-JP" sz="1200" dirty="0">
                        <a:latin typeface="游ゴシック" panose="020B0400000000000000" pitchFamily="50" charset="-128"/>
                        <a:ea typeface="游ゴシック" panose="020B0400000000000000" pitchFamily="50" charset="-128"/>
                      </a:endParaRPr>
                    </a:p>
                  </a:txBody>
                  <a:tcPr/>
                </a:tc>
                <a:tc>
                  <a:txBody>
                    <a:bodyPr/>
                    <a:lstStyle/>
                    <a:p>
                      <a:pPr>
                        <a:lnSpc>
                          <a:spcPts val="1300"/>
                        </a:lnSpc>
                      </a:pPr>
                      <a:r>
                        <a:rPr kumimoji="1" lang="en-US" altLang="ja-JP" sz="1050" dirty="0">
                          <a:latin typeface="游ゴシック" panose="020B0400000000000000" pitchFamily="50" charset="-128"/>
                          <a:ea typeface="游ゴシック" panose="020B0400000000000000" pitchFamily="50" charset="-128"/>
                          <a:hlinkClick r:id="rId2"/>
                        </a:rPr>
                        <a:t>https://nikkendaikyou-my.sharepoint.com/:f:/g/personal/shikano_nikkendaikyou_onmicrosoft_com/Eijf42g0eUFIvWqR0jElQYEBaYdmabdyBh8IJ6h-mZBeug?e=If6Fcj</a:t>
                      </a:r>
                      <a:endParaRPr kumimoji="1" lang="en-US" altLang="ja-JP" sz="1050" dirty="0">
                        <a:latin typeface="游ゴシック" panose="020B0400000000000000" pitchFamily="50" charset="-128"/>
                        <a:ea typeface="游ゴシック" panose="020B0400000000000000" pitchFamily="50" charset="-128"/>
                      </a:endParaRPr>
                    </a:p>
                  </a:txBody>
                  <a:tcPr/>
                </a:tc>
                <a:tc>
                  <a:txBody>
                    <a:bodyPr/>
                    <a:lstStyle/>
                    <a:p>
                      <a:pPr>
                        <a:lnSpc>
                          <a:spcPts val="1300"/>
                        </a:lnSpc>
                      </a:pPr>
                      <a:r>
                        <a:rPr kumimoji="1" lang="en-US" altLang="ja-JP" sz="1200" dirty="0">
                          <a:latin typeface="游ゴシック" panose="020B0400000000000000" pitchFamily="50" charset="-128"/>
                          <a:ea typeface="游ゴシック" panose="020B0400000000000000" pitchFamily="50" charset="-128"/>
                        </a:rPr>
                        <a:t>-</a:t>
                      </a:r>
                      <a:endParaRPr kumimoji="1" lang="ja-JP" altLang="en-US" sz="1200" dirty="0">
                        <a:latin typeface="游ゴシック" panose="020B0400000000000000" pitchFamily="50" charset="-128"/>
                        <a:ea typeface="游ゴシック" panose="020B0400000000000000" pitchFamily="50" charset="-128"/>
                      </a:endParaRPr>
                    </a:p>
                  </a:txBody>
                  <a:tcPr/>
                </a:tc>
                <a:extLst>
                  <a:ext uri="{0D108BD9-81ED-4DB2-BD59-A6C34878D82A}">
                    <a16:rowId xmlns:a16="http://schemas.microsoft.com/office/drawing/2014/main" val="2882140589"/>
                  </a:ext>
                </a:extLst>
              </a:tr>
              <a:tr h="346984">
                <a:tc>
                  <a:txBody>
                    <a:bodyPr/>
                    <a:lstStyle/>
                    <a:p>
                      <a:pPr>
                        <a:lnSpc>
                          <a:spcPts val="1300"/>
                        </a:lnSpc>
                      </a:pPr>
                      <a:r>
                        <a:rPr kumimoji="1" lang="en-US" altLang="ja-JP" sz="1200" dirty="0">
                          <a:latin typeface="游ゴシック" panose="020B0400000000000000" pitchFamily="50" charset="-128"/>
                          <a:ea typeface="游ゴシック" panose="020B0400000000000000" pitchFamily="50" charset="-128"/>
                        </a:rPr>
                        <a:t>JAC</a:t>
                      </a:r>
                      <a:r>
                        <a:rPr kumimoji="1" lang="ja-JP" altLang="en-US" sz="1200" dirty="0">
                          <a:latin typeface="游ゴシック" panose="020B0400000000000000" pitchFamily="50" charset="-128"/>
                          <a:ea typeface="游ゴシック" panose="020B0400000000000000" pitchFamily="50" charset="-128"/>
                        </a:rPr>
                        <a:t>　建築　動画</a:t>
                      </a:r>
                      <a:endParaRPr kumimoji="1" lang="en-US" altLang="ja-JP" sz="1200" dirty="0">
                        <a:latin typeface="游ゴシック" panose="020B0400000000000000" pitchFamily="50" charset="-128"/>
                        <a:ea typeface="游ゴシック" panose="020B0400000000000000" pitchFamily="50" charset="-128"/>
                      </a:endParaRPr>
                    </a:p>
                    <a:p>
                      <a:pPr>
                        <a:lnSpc>
                          <a:spcPts val="1300"/>
                        </a:lnSpc>
                      </a:pPr>
                      <a:r>
                        <a:rPr kumimoji="1" lang="ja-JP" altLang="en-US" sz="1200" dirty="0">
                          <a:latin typeface="游ゴシック" panose="020B0400000000000000" pitchFamily="50" charset="-128"/>
                          <a:ea typeface="游ゴシック" panose="020B0400000000000000" pitchFamily="50" charset="-128"/>
                        </a:rPr>
                        <a:t>（ベトナム語）</a:t>
                      </a:r>
                    </a:p>
                  </a:txBody>
                  <a:tcPr/>
                </a:tc>
                <a:tc>
                  <a:txBody>
                    <a:bodyPr/>
                    <a:lstStyle/>
                    <a:p>
                      <a:pPr>
                        <a:lnSpc>
                          <a:spcPts val="1300"/>
                        </a:lnSpc>
                      </a:pPr>
                      <a:r>
                        <a:rPr kumimoji="1" lang="en-US" altLang="ja-JP" sz="1050" dirty="0">
                          <a:latin typeface="游ゴシック" panose="020B0400000000000000" pitchFamily="50" charset="-128"/>
                          <a:ea typeface="游ゴシック" panose="020B0400000000000000" pitchFamily="50" charset="-128"/>
                          <a:hlinkClick r:id="rId3"/>
                        </a:rPr>
                        <a:t>https://youtu.be/bCzdsO7O9JA?si=o1kC23yCPV4G-FQ0</a:t>
                      </a:r>
                      <a:endParaRPr kumimoji="1" lang="en-US" altLang="ja-JP" sz="1050" dirty="0">
                        <a:latin typeface="游ゴシック" panose="020B0400000000000000" pitchFamily="50" charset="-128"/>
                        <a:ea typeface="游ゴシック" panose="020B0400000000000000" pitchFamily="50" charset="-128"/>
                      </a:endParaRPr>
                    </a:p>
                    <a:p>
                      <a:pPr>
                        <a:lnSpc>
                          <a:spcPts val="1300"/>
                        </a:lnSpc>
                      </a:pPr>
                      <a:endParaRPr kumimoji="1" lang="en-US" altLang="ja-JP" sz="1050" dirty="0">
                        <a:latin typeface="游ゴシック" panose="020B0400000000000000" pitchFamily="50" charset="-128"/>
                        <a:ea typeface="游ゴシック" panose="020B0400000000000000" pitchFamily="50" charset="-128"/>
                      </a:endParaRPr>
                    </a:p>
                  </a:txBody>
                  <a:tcPr/>
                </a:tc>
                <a:tc>
                  <a:txBody>
                    <a:bodyPr/>
                    <a:lstStyle/>
                    <a:p>
                      <a:pPr>
                        <a:lnSpc>
                          <a:spcPts val="1300"/>
                        </a:lnSpc>
                      </a:pPr>
                      <a:r>
                        <a:rPr kumimoji="1" lang="en-US" altLang="ja-JP" sz="1200" dirty="0">
                          <a:latin typeface="游ゴシック" panose="020B0400000000000000" pitchFamily="50" charset="-128"/>
                          <a:ea typeface="游ゴシック" panose="020B0400000000000000" pitchFamily="50" charset="-128"/>
                        </a:rPr>
                        <a:t>7:51</a:t>
                      </a:r>
                      <a:endParaRPr kumimoji="1" lang="ja-JP" altLang="en-US" sz="1200" dirty="0">
                        <a:latin typeface="游ゴシック" panose="020B0400000000000000" pitchFamily="50" charset="-128"/>
                        <a:ea typeface="游ゴシック" panose="020B0400000000000000" pitchFamily="50" charset="-128"/>
                      </a:endParaRPr>
                    </a:p>
                  </a:txBody>
                  <a:tcPr/>
                </a:tc>
                <a:extLst>
                  <a:ext uri="{0D108BD9-81ED-4DB2-BD59-A6C34878D82A}">
                    <a16:rowId xmlns:a16="http://schemas.microsoft.com/office/drawing/2014/main" val="3054085145"/>
                  </a:ext>
                </a:extLst>
              </a:tr>
              <a:tr h="346984">
                <a:tc>
                  <a:txBody>
                    <a:bodyPr/>
                    <a:lstStyle/>
                    <a:p>
                      <a:pPr>
                        <a:lnSpc>
                          <a:spcPts val="1300"/>
                        </a:lnSpc>
                      </a:pPr>
                      <a:r>
                        <a:rPr kumimoji="1" lang="en-US" altLang="ja-JP" sz="1200" dirty="0">
                          <a:latin typeface="游ゴシック" panose="020B0400000000000000" pitchFamily="50" charset="-128"/>
                          <a:ea typeface="游ゴシック" panose="020B0400000000000000" pitchFamily="50" charset="-128"/>
                        </a:rPr>
                        <a:t>JAC</a:t>
                      </a:r>
                      <a:r>
                        <a:rPr kumimoji="1" lang="ja-JP" altLang="en-US" sz="1200" dirty="0">
                          <a:latin typeface="游ゴシック" panose="020B0400000000000000" pitchFamily="50" charset="-128"/>
                          <a:ea typeface="游ゴシック" panose="020B0400000000000000" pitchFamily="50" charset="-128"/>
                        </a:rPr>
                        <a:t>働こうセミナー</a:t>
                      </a:r>
                      <a:endParaRPr kumimoji="1" lang="en-US" altLang="ja-JP" sz="1200" dirty="0">
                        <a:latin typeface="游ゴシック" panose="020B0400000000000000" pitchFamily="50" charset="-128"/>
                        <a:ea typeface="游ゴシック" panose="020B0400000000000000" pitchFamily="50" charset="-128"/>
                      </a:endParaRPr>
                    </a:p>
                    <a:p>
                      <a:pPr>
                        <a:lnSpc>
                          <a:spcPts val="1300"/>
                        </a:lnSpc>
                      </a:pPr>
                      <a:r>
                        <a:rPr kumimoji="1" lang="ja-JP" altLang="en-US" sz="1200" dirty="0">
                          <a:latin typeface="游ゴシック" panose="020B0400000000000000" pitchFamily="50" charset="-128"/>
                          <a:ea typeface="游ゴシック" panose="020B0400000000000000" pitchFamily="50" charset="-128"/>
                        </a:rPr>
                        <a:t>学科・第</a:t>
                      </a:r>
                      <a:r>
                        <a:rPr kumimoji="1" lang="en-US" altLang="ja-JP" sz="1200" dirty="0">
                          <a:latin typeface="游ゴシック" panose="020B0400000000000000" pitchFamily="50" charset="-128"/>
                          <a:ea typeface="游ゴシック" panose="020B0400000000000000" pitchFamily="50" charset="-128"/>
                        </a:rPr>
                        <a:t>1</a:t>
                      </a:r>
                      <a:r>
                        <a:rPr kumimoji="1" lang="ja-JP" altLang="en-US" sz="1200" dirty="0">
                          <a:latin typeface="游ゴシック" panose="020B0400000000000000" pitchFamily="50" charset="-128"/>
                          <a:ea typeface="游ゴシック" panose="020B0400000000000000" pitchFamily="50" charset="-128"/>
                        </a:rPr>
                        <a:t>章</a:t>
                      </a:r>
                    </a:p>
                  </a:txBody>
                  <a:tcPr/>
                </a:tc>
                <a:tc>
                  <a:txBody>
                    <a:bodyPr/>
                    <a:lstStyle/>
                    <a:p>
                      <a:pPr>
                        <a:lnSpc>
                          <a:spcPts val="1300"/>
                        </a:lnSpc>
                      </a:pPr>
                      <a:r>
                        <a:rPr kumimoji="1" lang="en-US" altLang="ja-JP" sz="1050" dirty="0">
                          <a:latin typeface="游ゴシック" panose="020B0400000000000000" pitchFamily="50" charset="-128"/>
                          <a:ea typeface="游ゴシック" panose="020B0400000000000000" pitchFamily="50" charset="-128"/>
                          <a:hlinkClick r:id="rId4"/>
                        </a:rPr>
                        <a:t>https://youtu.be/QqsfeKKTZsI?si=Y5hBz6mDClvXRQs8&amp;t=780</a:t>
                      </a:r>
                      <a:endParaRPr kumimoji="1" lang="en-US" altLang="ja-JP" sz="1050" dirty="0">
                        <a:latin typeface="游ゴシック" panose="020B0400000000000000" pitchFamily="50" charset="-128"/>
                        <a:ea typeface="游ゴシック" panose="020B0400000000000000" pitchFamily="50" charset="-128"/>
                      </a:endParaRPr>
                    </a:p>
                  </a:txBody>
                  <a:tcPr/>
                </a:tc>
                <a:tc>
                  <a:txBody>
                    <a:bodyPr/>
                    <a:lstStyle/>
                    <a:p>
                      <a:pPr>
                        <a:lnSpc>
                          <a:spcPts val="1300"/>
                        </a:lnSpc>
                      </a:pPr>
                      <a:r>
                        <a:rPr kumimoji="1" lang="en-US" altLang="ja-JP" sz="1200" dirty="0">
                          <a:latin typeface="游ゴシック" panose="020B0400000000000000" pitchFamily="50" charset="-128"/>
                          <a:ea typeface="游ゴシック" panose="020B0400000000000000" pitchFamily="50" charset="-128"/>
                        </a:rPr>
                        <a:t>11:42</a:t>
                      </a:r>
                      <a:r>
                        <a:rPr kumimoji="1" lang="ja-JP" altLang="en-US" sz="1200" dirty="0">
                          <a:latin typeface="游ゴシック" panose="020B0400000000000000" pitchFamily="50" charset="-128"/>
                          <a:ea typeface="游ゴシック" panose="020B0400000000000000" pitchFamily="50" charset="-128"/>
                        </a:rPr>
                        <a:t>（</a:t>
                      </a:r>
                      <a:r>
                        <a:rPr kumimoji="1" lang="en-US" altLang="ja-JP" sz="1200" dirty="0">
                          <a:latin typeface="游ゴシック" panose="020B0400000000000000" pitchFamily="50" charset="-128"/>
                          <a:ea typeface="游ゴシック" panose="020B0400000000000000" pitchFamily="50" charset="-128"/>
                        </a:rPr>
                        <a:t>13:00</a:t>
                      </a:r>
                      <a:r>
                        <a:rPr kumimoji="1" lang="ja-JP" altLang="en-US" sz="1200" dirty="0">
                          <a:latin typeface="游ゴシック" panose="020B0400000000000000" pitchFamily="50" charset="-128"/>
                          <a:ea typeface="游ゴシック" panose="020B0400000000000000" pitchFamily="50" charset="-128"/>
                        </a:rPr>
                        <a:t>～</a:t>
                      </a:r>
                      <a:r>
                        <a:rPr kumimoji="1" lang="en-US" altLang="ja-JP" sz="1200" dirty="0">
                          <a:latin typeface="游ゴシック" panose="020B0400000000000000" pitchFamily="50" charset="-128"/>
                          <a:ea typeface="游ゴシック" panose="020B0400000000000000" pitchFamily="50" charset="-128"/>
                        </a:rPr>
                        <a:t>24:42</a:t>
                      </a:r>
                      <a:r>
                        <a:rPr kumimoji="1" lang="ja-JP" altLang="en-US" sz="1200" dirty="0">
                          <a:latin typeface="游ゴシック" panose="020B0400000000000000" pitchFamily="50" charset="-128"/>
                          <a:ea typeface="游ゴシック" panose="020B0400000000000000" pitchFamily="50" charset="-128"/>
                        </a:rPr>
                        <a:t>）</a:t>
                      </a:r>
                      <a:r>
                        <a:rPr kumimoji="1" lang="en-US" altLang="ja-JP" sz="1200" dirty="0">
                          <a:solidFill>
                            <a:srgbClr val="FF0000"/>
                          </a:solidFill>
                          <a:latin typeface="游ゴシック" panose="020B0400000000000000" pitchFamily="50" charset="-128"/>
                          <a:ea typeface="游ゴシック" panose="020B0400000000000000" pitchFamily="50" charset="-128"/>
                        </a:rPr>
                        <a:t>※</a:t>
                      </a:r>
                      <a:r>
                        <a:rPr kumimoji="1" lang="ja-JP" altLang="en-US" sz="1200" dirty="0">
                          <a:solidFill>
                            <a:srgbClr val="FF0000"/>
                          </a:solidFill>
                          <a:latin typeface="游ゴシック" panose="020B0400000000000000" pitchFamily="50" charset="-128"/>
                          <a:ea typeface="游ゴシック" panose="020B0400000000000000" pitchFamily="50" charset="-128"/>
                        </a:rPr>
                        <a:t>途中まで</a:t>
                      </a:r>
                    </a:p>
                  </a:txBody>
                  <a:tcPr/>
                </a:tc>
                <a:extLst>
                  <a:ext uri="{0D108BD9-81ED-4DB2-BD59-A6C34878D82A}">
                    <a16:rowId xmlns:a16="http://schemas.microsoft.com/office/drawing/2014/main" val="2341873343"/>
                  </a:ext>
                </a:extLst>
              </a:tr>
              <a:tr h="208190">
                <a:tc rowSpan="3">
                  <a:txBody>
                    <a:bodyPr/>
                    <a:lstStyle/>
                    <a:p>
                      <a:pPr>
                        <a:lnSpc>
                          <a:spcPts val="1300"/>
                        </a:lnSpc>
                      </a:pPr>
                      <a:r>
                        <a:rPr kumimoji="1" lang="en-US" altLang="ja-JP" sz="1200" dirty="0">
                          <a:latin typeface="游ゴシック" panose="020B0400000000000000" pitchFamily="50" charset="-128"/>
                          <a:ea typeface="游ゴシック" panose="020B0400000000000000" pitchFamily="50" charset="-128"/>
                        </a:rPr>
                        <a:t>JAC</a:t>
                      </a:r>
                      <a:r>
                        <a:rPr kumimoji="1" lang="ja-JP" altLang="en-US" sz="1200" dirty="0">
                          <a:latin typeface="游ゴシック" panose="020B0400000000000000" pitchFamily="50" charset="-128"/>
                          <a:ea typeface="游ゴシック" panose="020B0400000000000000" pitchFamily="50" charset="-128"/>
                        </a:rPr>
                        <a:t>働こうセミナー</a:t>
                      </a:r>
                      <a:endParaRPr kumimoji="1" lang="en-US" altLang="ja-JP" sz="1200" dirty="0">
                        <a:latin typeface="游ゴシック" panose="020B0400000000000000" pitchFamily="50" charset="-128"/>
                        <a:ea typeface="游ゴシック" panose="020B0400000000000000" pitchFamily="50" charset="-128"/>
                      </a:endParaRPr>
                    </a:p>
                    <a:p>
                      <a:pPr>
                        <a:lnSpc>
                          <a:spcPts val="1300"/>
                        </a:lnSpc>
                      </a:pPr>
                      <a:r>
                        <a:rPr kumimoji="1" lang="ja-JP" altLang="en-US" sz="1200" dirty="0">
                          <a:latin typeface="游ゴシック" panose="020B0400000000000000" pitchFamily="50" charset="-128"/>
                          <a:ea typeface="游ゴシック" panose="020B0400000000000000" pitchFamily="50" charset="-128"/>
                        </a:rPr>
                        <a:t>学科・第</a:t>
                      </a:r>
                      <a:r>
                        <a:rPr kumimoji="1" lang="en-US" altLang="ja-JP" sz="1200" dirty="0">
                          <a:latin typeface="游ゴシック" panose="020B0400000000000000" pitchFamily="50" charset="-128"/>
                          <a:ea typeface="游ゴシック" panose="020B0400000000000000" pitchFamily="50" charset="-128"/>
                        </a:rPr>
                        <a:t>3</a:t>
                      </a:r>
                      <a:r>
                        <a:rPr kumimoji="1" lang="ja-JP" altLang="en-US" sz="1200" dirty="0">
                          <a:latin typeface="游ゴシック" panose="020B0400000000000000" pitchFamily="50" charset="-128"/>
                          <a:ea typeface="游ゴシック" panose="020B0400000000000000" pitchFamily="50" charset="-128"/>
                        </a:rPr>
                        <a:t>章</a:t>
                      </a:r>
                    </a:p>
                  </a:txBody>
                  <a:tcPr/>
                </a:tc>
                <a:tc>
                  <a:txBody>
                    <a:bodyPr/>
                    <a:lstStyle/>
                    <a:p>
                      <a:pPr>
                        <a:lnSpc>
                          <a:spcPts val="1300"/>
                        </a:lnSpc>
                      </a:pPr>
                      <a:r>
                        <a:rPr kumimoji="1" lang="en-US" altLang="ja-JP" sz="1050" dirty="0">
                          <a:latin typeface="游ゴシック" panose="020B0400000000000000" pitchFamily="50" charset="-128"/>
                          <a:ea typeface="游ゴシック" panose="020B0400000000000000" pitchFamily="50" charset="-128"/>
                          <a:hlinkClick r:id="rId5"/>
                        </a:rPr>
                        <a:t>https://youtu.be/a2h0xPBchqc?si=1TVrsQClbJmh3k8e&amp;t=1274</a:t>
                      </a:r>
                      <a:endParaRPr kumimoji="1" lang="en-US" altLang="ja-JP" sz="1050" dirty="0">
                        <a:latin typeface="游ゴシック" panose="020B0400000000000000" pitchFamily="50" charset="-128"/>
                        <a:ea typeface="游ゴシック" panose="020B0400000000000000" pitchFamily="50" charset="-128"/>
                      </a:endParaRPr>
                    </a:p>
                  </a:txBody>
                  <a:tcPr/>
                </a:tc>
                <a:tc>
                  <a:txBody>
                    <a:bodyPr/>
                    <a:lstStyle/>
                    <a:p>
                      <a:pPr>
                        <a:lnSpc>
                          <a:spcPts val="1300"/>
                        </a:lnSpc>
                      </a:pPr>
                      <a:r>
                        <a:rPr kumimoji="1" lang="en-US" altLang="ja-JP" sz="1200" dirty="0">
                          <a:latin typeface="游ゴシック" panose="020B0400000000000000" pitchFamily="50" charset="-128"/>
                          <a:ea typeface="游ゴシック" panose="020B0400000000000000" pitchFamily="50" charset="-128"/>
                        </a:rPr>
                        <a:t>12:00</a:t>
                      </a:r>
                      <a:r>
                        <a:rPr kumimoji="1" lang="ja-JP" altLang="en-US" sz="1200" dirty="0">
                          <a:latin typeface="游ゴシック" panose="020B0400000000000000" pitchFamily="50" charset="-128"/>
                          <a:ea typeface="游ゴシック" panose="020B0400000000000000" pitchFamily="50" charset="-128"/>
                        </a:rPr>
                        <a:t>（</a:t>
                      </a:r>
                      <a:r>
                        <a:rPr kumimoji="1" lang="en-US" altLang="ja-JP" sz="1200" dirty="0">
                          <a:latin typeface="游ゴシック" panose="020B0400000000000000" pitchFamily="50" charset="-128"/>
                          <a:ea typeface="游ゴシック" panose="020B0400000000000000" pitchFamily="50" charset="-128"/>
                        </a:rPr>
                        <a:t>21:14</a:t>
                      </a:r>
                      <a:r>
                        <a:rPr kumimoji="1" lang="ja-JP" altLang="en-US" sz="1200" dirty="0">
                          <a:latin typeface="游ゴシック" panose="020B0400000000000000" pitchFamily="50" charset="-128"/>
                          <a:ea typeface="游ゴシック" panose="020B0400000000000000" pitchFamily="50" charset="-128"/>
                        </a:rPr>
                        <a:t>～</a:t>
                      </a:r>
                      <a:r>
                        <a:rPr kumimoji="1" lang="en-US" altLang="ja-JP" sz="1200" dirty="0">
                          <a:latin typeface="游ゴシック" panose="020B0400000000000000" pitchFamily="50" charset="-128"/>
                          <a:ea typeface="游ゴシック" panose="020B0400000000000000" pitchFamily="50" charset="-128"/>
                        </a:rPr>
                        <a:t>33:13</a:t>
                      </a:r>
                      <a:r>
                        <a:rPr kumimoji="1" lang="ja-JP" altLang="en-US" sz="1200" dirty="0">
                          <a:latin typeface="游ゴシック" panose="020B0400000000000000" pitchFamily="50" charset="-128"/>
                          <a:ea typeface="游ゴシック" panose="020B0400000000000000" pitchFamily="50" charset="-128"/>
                        </a:rPr>
                        <a:t>）</a:t>
                      </a:r>
                    </a:p>
                  </a:txBody>
                  <a:tcPr/>
                </a:tc>
                <a:extLst>
                  <a:ext uri="{0D108BD9-81ED-4DB2-BD59-A6C34878D82A}">
                    <a16:rowId xmlns:a16="http://schemas.microsoft.com/office/drawing/2014/main" val="3569116270"/>
                  </a:ext>
                </a:extLst>
              </a:tr>
              <a:tr h="208190">
                <a:tc vMerge="1">
                  <a:txBody>
                    <a:bodyPr/>
                    <a:lstStyle/>
                    <a:p>
                      <a:pPr>
                        <a:lnSpc>
                          <a:spcPct val="100000"/>
                        </a:lnSpc>
                      </a:pPr>
                      <a:endParaRPr kumimoji="1" lang="ja-JP" altLang="en-US" sz="1200" dirty="0">
                        <a:latin typeface="游ゴシック" panose="020B0400000000000000" pitchFamily="50" charset="-128"/>
                        <a:ea typeface="游ゴシック" panose="020B0400000000000000" pitchFamily="50" charset="-128"/>
                      </a:endParaRPr>
                    </a:p>
                  </a:txBody>
                  <a:tcPr/>
                </a:tc>
                <a:tc>
                  <a:txBody>
                    <a:bodyPr/>
                    <a:lstStyle/>
                    <a:p>
                      <a:pPr>
                        <a:lnSpc>
                          <a:spcPts val="1300"/>
                        </a:lnSpc>
                      </a:pPr>
                      <a:r>
                        <a:rPr kumimoji="1" lang="en-US" altLang="ja-JP" sz="1050" dirty="0">
                          <a:latin typeface="游ゴシック" panose="020B0400000000000000" pitchFamily="50" charset="-128"/>
                          <a:ea typeface="游ゴシック" panose="020B0400000000000000" pitchFamily="50" charset="-128"/>
                          <a:hlinkClick r:id="rId6"/>
                        </a:rPr>
                        <a:t>https://youtu.be/9Sy-oYq-Ulc?si=wNkv6d0okNNEk_Qy&amp;t=840</a:t>
                      </a:r>
                      <a:endParaRPr kumimoji="1" lang="en-US" altLang="ja-JP" sz="1050" dirty="0">
                        <a:latin typeface="游ゴシック" panose="020B0400000000000000" pitchFamily="50" charset="-128"/>
                        <a:ea typeface="游ゴシック" panose="020B0400000000000000" pitchFamily="50" charset="-128"/>
                      </a:endParaRPr>
                    </a:p>
                  </a:txBody>
                  <a:tcPr/>
                </a:tc>
                <a:tc>
                  <a:txBody>
                    <a:bodyPr/>
                    <a:lstStyle/>
                    <a:p>
                      <a:pPr>
                        <a:lnSpc>
                          <a:spcPts val="1300"/>
                        </a:lnSpc>
                      </a:pPr>
                      <a:r>
                        <a:rPr kumimoji="1" lang="en-US" altLang="ja-JP" sz="1200" dirty="0">
                          <a:latin typeface="游ゴシック" panose="020B0400000000000000" pitchFamily="50" charset="-128"/>
                          <a:ea typeface="游ゴシック" panose="020B0400000000000000" pitchFamily="50" charset="-128"/>
                        </a:rPr>
                        <a:t>21:35</a:t>
                      </a:r>
                      <a:r>
                        <a:rPr kumimoji="1" lang="ja-JP" altLang="en-US" sz="1200" dirty="0">
                          <a:latin typeface="游ゴシック" panose="020B0400000000000000" pitchFamily="50" charset="-128"/>
                          <a:ea typeface="游ゴシック" panose="020B0400000000000000" pitchFamily="50" charset="-128"/>
                        </a:rPr>
                        <a:t>（</a:t>
                      </a:r>
                      <a:r>
                        <a:rPr kumimoji="1" lang="en-US" altLang="ja-JP" sz="1200" dirty="0">
                          <a:latin typeface="游ゴシック" panose="020B0400000000000000" pitchFamily="50" charset="-128"/>
                          <a:ea typeface="游ゴシック" panose="020B0400000000000000" pitchFamily="50" charset="-128"/>
                        </a:rPr>
                        <a:t>14:00</a:t>
                      </a:r>
                      <a:r>
                        <a:rPr kumimoji="1" lang="ja-JP" altLang="en-US" sz="1200" dirty="0">
                          <a:latin typeface="游ゴシック" panose="020B0400000000000000" pitchFamily="50" charset="-128"/>
                          <a:ea typeface="游ゴシック" panose="020B0400000000000000" pitchFamily="50" charset="-128"/>
                        </a:rPr>
                        <a:t>～</a:t>
                      </a:r>
                      <a:r>
                        <a:rPr kumimoji="1" lang="en-US" altLang="ja-JP" sz="1200" dirty="0">
                          <a:latin typeface="游ゴシック" panose="020B0400000000000000" pitchFamily="50" charset="-128"/>
                          <a:ea typeface="游ゴシック" panose="020B0400000000000000" pitchFamily="50" charset="-128"/>
                        </a:rPr>
                        <a:t>35:35</a:t>
                      </a:r>
                      <a:r>
                        <a:rPr kumimoji="1" lang="ja-JP" altLang="en-US" sz="1200" dirty="0">
                          <a:latin typeface="游ゴシック" panose="020B0400000000000000" pitchFamily="50" charset="-128"/>
                          <a:ea typeface="游ゴシック" panose="020B0400000000000000" pitchFamily="50" charset="-128"/>
                        </a:rPr>
                        <a:t>）</a:t>
                      </a:r>
                    </a:p>
                  </a:txBody>
                  <a:tcPr/>
                </a:tc>
                <a:extLst>
                  <a:ext uri="{0D108BD9-81ED-4DB2-BD59-A6C34878D82A}">
                    <a16:rowId xmlns:a16="http://schemas.microsoft.com/office/drawing/2014/main" val="1481412927"/>
                  </a:ext>
                </a:extLst>
              </a:tr>
              <a:tr h="208190">
                <a:tc vMerge="1">
                  <a:txBody>
                    <a:bodyPr/>
                    <a:lstStyle/>
                    <a:p>
                      <a:pPr>
                        <a:lnSpc>
                          <a:spcPct val="100000"/>
                        </a:lnSpc>
                      </a:pPr>
                      <a:endParaRPr kumimoji="1" lang="ja-JP" altLang="en-US" sz="1200" dirty="0">
                        <a:latin typeface="游ゴシック" panose="020B0400000000000000" pitchFamily="50" charset="-128"/>
                        <a:ea typeface="游ゴシック" panose="020B0400000000000000" pitchFamily="50" charset="-128"/>
                      </a:endParaRPr>
                    </a:p>
                  </a:txBody>
                  <a:tcPr/>
                </a:tc>
                <a:tc>
                  <a:txBody>
                    <a:bodyPr/>
                    <a:lstStyle/>
                    <a:p>
                      <a:pPr>
                        <a:lnSpc>
                          <a:spcPts val="1300"/>
                        </a:lnSpc>
                      </a:pPr>
                      <a:r>
                        <a:rPr kumimoji="1" lang="en-US" altLang="ja-JP" sz="1050" dirty="0">
                          <a:latin typeface="游ゴシック" panose="020B0400000000000000" pitchFamily="50" charset="-128"/>
                          <a:ea typeface="游ゴシック" panose="020B0400000000000000" pitchFamily="50" charset="-128"/>
                          <a:hlinkClick r:id="rId7"/>
                        </a:rPr>
                        <a:t>https://youtu.be/Ai8nZN0j-HU?si=uA9H7ej0OWK8iu5i&amp;t=884</a:t>
                      </a:r>
                      <a:endParaRPr kumimoji="1" lang="en-US" altLang="ja-JP" sz="1050" dirty="0">
                        <a:latin typeface="游ゴシック" panose="020B0400000000000000" pitchFamily="50" charset="-128"/>
                        <a:ea typeface="游ゴシック" panose="020B0400000000000000" pitchFamily="50" charset="-128"/>
                      </a:endParaRPr>
                    </a:p>
                  </a:txBody>
                  <a:tcPr/>
                </a:tc>
                <a:tc>
                  <a:txBody>
                    <a:bodyPr/>
                    <a:lstStyle/>
                    <a:p>
                      <a:pPr>
                        <a:lnSpc>
                          <a:spcPts val="1300"/>
                        </a:lnSpc>
                      </a:pPr>
                      <a:r>
                        <a:rPr kumimoji="1" lang="en-US" altLang="ja-JP" sz="1200" dirty="0">
                          <a:latin typeface="游ゴシック" panose="020B0400000000000000" pitchFamily="50" charset="-128"/>
                          <a:ea typeface="游ゴシック" panose="020B0400000000000000" pitchFamily="50" charset="-128"/>
                        </a:rPr>
                        <a:t>23:11</a:t>
                      </a:r>
                      <a:r>
                        <a:rPr kumimoji="1" lang="ja-JP" altLang="en-US" sz="1200" dirty="0">
                          <a:latin typeface="游ゴシック" panose="020B0400000000000000" pitchFamily="50" charset="-128"/>
                          <a:ea typeface="游ゴシック" panose="020B0400000000000000" pitchFamily="50" charset="-128"/>
                        </a:rPr>
                        <a:t>（</a:t>
                      </a:r>
                      <a:r>
                        <a:rPr kumimoji="1" lang="en-US" altLang="ja-JP" sz="1200" dirty="0">
                          <a:latin typeface="游ゴシック" panose="020B0400000000000000" pitchFamily="50" charset="-128"/>
                          <a:ea typeface="游ゴシック" panose="020B0400000000000000" pitchFamily="50" charset="-128"/>
                        </a:rPr>
                        <a:t>14:44</a:t>
                      </a:r>
                      <a:r>
                        <a:rPr kumimoji="1" lang="ja-JP" altLang="en-US" sz="1200" dirty="0">
                          <a:latin typeface="游ゴシック" panose="020B0400000000000000" pitchFamily="50" charset="-128"/>
                          <a:ea typeface="游ゴシック" panose="020B0400000000000000" pitchFamily="50" charset="-128"/>
                        </a:rPr>
                        <a:t>～</a:t>
                      </a:r>
                      <a:r>
                        <a:rPr kumimoji="1" lang="en-US" altLang="ja-JP" sz="1200" dirty="0">
                          <a:latin typeface="游ゴシック" panose="020B0400000000000000" pitchFamily="50" charset="-128"/>
                          <a:ea typeface="游ゴシック" panose="020B0400000000000000" pitchFamily="50" charset="-128"/>
                        </a:rPr>
                        <a:t>37:55</a:t>
                      </a:r>
                      <a:r>
                        <a:rPr kumimoji="1" lang="ja-JP" altLang="en-US" sz="1200" dirty="0">
                          <a:latin typeface="游ゴシック" panose="020B0400000000000000" pitchFamily="50" charset="-128"/>
                          <a:ea typeface="游ゴシック" panose="020B0400000000000000" pitchFamily="50" charset="-128"/>
                        </a:rPr>
                        <a:t>）</a:t>
                      </a:r>
                    </a:p>
                  </a:txBody>
                  <a:tcPr/>
                </a:tc>
                <a:extLst>
                  <a:ext uri="{0D108BD9-81ED-4DB2-BD59-A6C34878D82A}">
                    <a16:rowId xmlns:a16="http://schemas.microsoft.com/office/drawing/2014/main" val="2282863537"/>
                  </a:ext>
                </a:extLst>
              </a:tr>
              <a:tr h="346984">
                <a:tc>
                  <a:txBody>
                    <a:bodyPr/>
                    <a:lstStyle/>
                    <a:p>
                      <a:pPr>
                        <a:lnSpc>
                          <a:spcPts val="1300"/>
                        </a:lnSpc>
                      </a:pPr>
                      <a:r>
                        <a:rPr kumimoji="1" lang="en-US" altLang="ja-JP" sz="1200" dirty="0">
                          <a:latin typeface="游ゴシック" panose="020B0400000000000000" pitchFamily="50" charset="-128"/>
                          <a:ea typeface="游ゴシック" panose="020B0400000000000000" pitchFamily="50" charset="-128"/>
                        </a:rPr>
                        <a:t>JAC</a:t>
                      </a:r>
                      <a:r>
                        <a:rPr kumimoji="1" lang="ja-JP" altLang="en-US" sz="1200" dirty="0">
                          <a:latin typeface="游ゴシック" panose="020B0400000000000000" pitchFamily="50" charset="-128"/>
                          <a:ea typeface="游ゴシック" panose="020B0400000000000000" pitchFamily="50" charset="-128"/>
                        </a:rPr>
                        <a:t>働こうセミナー</a:t>
                      </a:r>
                      <a:endParaRPr kumimoji="1" lang="en-US" altLang="ja-JP" sz="1200" dirty="0">
                        <a:latin typeface="游ゴシック" panose="020B0400000000000000" pitchFamily="50" charset="-128"/>
                        <a:ea typeface="游ゴシック" panose="020B0400000000000000" pitchFamily="50" charset="-128"/>
                      </a:endParaRPr>
                    </a:p>
                    <a:p>
                      <a:pPr>
                        <a:lnSpc>
                          <a:spcPts val="1300"/>
                        </a:lnSpc>
                      </a:pPr>
                      <a:r>
                        <a:rPr kumimoji="1" lang="ja-JP" altLang="en-US" sz="1200" dirty="0">
                          <a:latin typeface="游ゴシック" panose="020B0400000000000000" pitchFamily="50" charset="-128"/>
                          <a:ea typeface="游ゴシック" panose="020B0400000000000000" pitchFamily="50" charset="-128"/>
                        </a:rPr>
                        <a:t>学科・第</a:t>
                      </a:r>
                      <a:r>
                        <a:rPr kumimoji="1" lang="en-US" altLang="ja-JP" sz="1200" dirty="0">
                          <a:latin typeface="游ゴシック" panose="020B0400000000000000" pitchFamily="50" charset="-128"/>
                          <a:ea typeface="游ゴシック" panose="020B0400000000000000" pitchFamily="50" charset="-128"/>
                        </a:rPr>
                        <a:t>4</a:t>
                      </a:r>
                      <a:r>
                        <a:rPr kumimoji="1" lang="ja-JP" altLang="en-US" sz="1200" dirty="0">
                          <a:latin typeface="游ゴシック" panose="020B0400000000000000" pitchFamily="50" charset="-128"/>
                          <a:ea typeface="游ゴシック" panose="020B0400000000000000" pitchFamily="50" charset="-128"/>
                        </a:rPr>
                        <a:t>章</a:t>
                      </a:r>
                    </a:p>
                  </a:txBody>
                  <a:tcPr/>
                </a:tc>
                <a:tc>
                  <a:txBody>
                    <a:bodyPr/>
                    <a:lstStyle/>
                    <a:p>
                      <a:pPr>
                        <a:lnSpc>
                          <a:spcPts val="1300"/>
                        </a:lnSpc>
                      </a:pPr>
                      <a:r>
                        <a:rPr kumimoji="1" lang="en-US" altLang="ja-JP" sz="1050" dirty="0">
                          <a:latin typeface="游ゴシック" panose="020B0400000000000000" pitchFamily="50" charset="-128"/>
                          <a:ea typeface="游ゴシック" panose="020B0400000000000000" pitchFamily="50" charset="-128"/>
                          <a:hlinkClick r:id="rId8"/>
                        </a:rPr>
                        <a:t>https://youtu.be/GPOcZDxGKfY?si=Fpx8IuJUysj2bHT9&amp;t=751</a:t>
                      </a:r>
                      <a:endParaRPr kumimoji="1" lang="en-US" altLang="ja-JP" sz="1050" dirty="0">
                        <a:latin typeface="游ゴシック" panose="020B0400000000000000" pitchFamily="50" charset="-128"/>
                        <a:ea typeface="游ゴシック" panose="020B0400000000000000" pitchFamily="50" charset="-128"/>
                      </a:endParaRPr>
                    </a:p>
                  </a:txBody>
                  <a:tcPr/>
                </a:tc>
                <a:tc>
                  <a:txBody>
                    <a:bodyPr/>
                    <a:lstStyle/>
                    <a:p>
                      <a:pPr>
                        <a:lnSpc>
                          <a:spcPts val="1300"/>
                        </a:lnSpc>
                      </a:pPr>
                      <a:r>
                        <a:rPr kumimoji="1" lang="en-US" altLang="ja-JP" sz="1200" dirty="0">
                          <a:latin typeface="游ゴシック" panose="020B0400000000000000" pitchFamily="50" charset="-128"/>
                          <a:ea typeface="游ゴシック" panose="020B0400000000000000" pitchFamily="50" charset="-128"/>
                        </a:rPr>
                        <a:t>23:27</a:t>
                      </a:r>
                      <a:r>
                        <a:rPr kumimoji="1" lang="ja-JP" altLang="en-US" sz="1200" dirty="0">
                          <a:latin typeface="游ゴシック" panose="020B0400000000000000" pitchFamily="50" charset="-128"/>
                          <a:ea typeface="游ゴシック" panose="020B0400000000000000" pitchFamily="50" charset="-128"/>
                        </a:rPr>
                        <a:t>（</a:t>
                      </a:r>
                      <a:r>
                        <a:rPr kumimoji="1" lang="en-US" altLang="ja-JP" sz="1200" dirty="0">
                          <a:latin typeface="游ゴシック" panose="020B0400000000000000" pitchFamily="50" charset="-128"/>
                          <a:ea typeface="游ゴシック" panose="020B0400000000000000" pitchFamily="50" charset="-128"/>
                        </a:rPr>
                        <a:t>12:31</a:t>
                      </a:r>
                      <a:r>
                        <a:rPr kumimoji="1" lang="ja-JP" altLang="en-US" sz="1200" dirty="0">
                          <a:latin typeface="游ゴシック" panose="020B0400000000000000" pitchFamily="50" charset="-128"/>
                          <a:ea typeface="游ゴシック" panose="020B0400000000000000" pitchFamily="50" charset="-128"/>
                        </a:rPr>
                        <a:t>～</a:t>
                      </a:r>
                      <a:r>
                        <a:rPr kumimoji="1" lang="en-US" altLang="ja-JP" sz="1200" dirty="0">
                          <a:latin typeface="游ゴシック" panose="020B0400000000000000" pitchFamily="50" charset="-128"/>
                          <a:ea typeface="游ゴシック" panose="020B0400000000000000" pitchFamily="50" charset="-128"/>
                        </a:rPr>
                        <a:t>35:58</a:t>
                      </a:r>
                      <a:r>
                        <a:rPr kumimoji="1" lang="ja-JP" altLang="en-US" sz="1200" dirty="0">
                          <a:latin typeface="游ゴシック" panose="020B0400000000000000" pitchFamily="50" charset="-128"/>
                          <a:ea typeface="游ゴシック" panose="020B0400000000000000" pitchFamily="50" charset="-128"/>
                        </a:rPr>
                        <a:t>）</a:t>
                      </a:r>
                    </a:p>
                  </a:txBody>
                  <a:tcPr/>
                </a:tc>
                <a:extLst>
                  <a:ext uri="{0D108BD9-81ED-4DB2-BD59-A6C34878D82A}">
                    <a16:rowId xmlns:a16="http://schemas.microsoft.com/office/drawing/2014/main" val="113396295"/>
                  </a:ext>
                </a:extLst>
              </a:tr>
              <a:tr h="208190">
                <a:tc rowSpan="2">
                  <a:txBody>
                    <a:bodyPr/>
                    <a:lstStyle/>
                    <a:p>
                      <a:pPr>
                        <a:lnSpc>
                          <a:spcPts val="1300"/>
                        </a:lnSpc>
                      </a:pPr>
                      <a:r>
                        <a:rPr kumimoji="1" lang="en-US" altLang="ja-JP" sz="1200" dirty="0">
                          <a:latin typeface="游ゴシック" panose="020B0400000000000000" pitchFamily="50" charset="-128"/>
                          <a:ea typeface="游ゴシック" panose="020B0400000000000000" pitchFamily="50" charset="-128"/>
                        </a:rPr>
                        <a:t>JAC</a:t>
                      </a:r>
                      <a:r>
                        <a:rPr kumimoji="1" lang="ja-JP" altLang="en-US" sz="1200" dirty="0">
                          <a:latin typeface="游ゴシック" panose="020B0400000000000000" pitchFamily="50" charset="-128"/>
                          <a:ea typeface="游ゴシック" panose="020B0400000000000000" pitchFamily="50" charset="-128"/>
                        </a:rPr>
                        <a:t>働こうセミナー</a:t>
                      </a:r>
                      <a:endParaRPr kumimoji="1" lang="en-US" altLang="ja-JP" sz="1200" dirty="0">
                        <a:latin typeface="游ゴシック" panose="020B0400000000000000" pitchFamily="50" charset="-128"/>
                        <a:ea typeface="游ゴシック" panose="020B0400000000000000" pitchFamily="50" charset="-128"/>
                      </a:endParaRPr>
                    </a:p>
                    <a:p>
                      <a:pPr>
                        <a:lnSpc>
                          <a:spcPts val="1300"/>
                        </a:lnSpc>
                      </a:pPr>
                      <a:r>
                        <a:rPr kumimoji="1" lang="ja-JP" altLang="en-US" sz="1200" dirty="0">
                          <a:latin typeface="游ゴシック" panose="020B0400000000000000" pitchFamily="50" charset="-128"/>
                          <a:ea typeface="游ゴシック" panose="020B0400000000000000" pitchFamily="50" charset="-128"/>
                        </a:rPr>
                        <a:t>学科・第</a:t>
                      </a:r>
                      <a:r>
                        <a:rPr kumimoji="1" lang="en-US" altLang="ja-JP" sz="1200" dirty="0">
                          <a:latin typeface="游ゴシック" panose="020B0400000000000000" pitchFamily="50" charset="-128"/>
                          <a:ea typeface="游ゴシック" panose="020B0400000000000000" pitchFamily="50" charset="-128"/>
                        </a:rPr>
                        <a:t>2</a:t>
                      </a:r>
                      <a:r>
                        <a:rPr kumimoji="1" lang="ja-JP" altLang="en-US" sz="1200" dirty="0">
                          <a:latin typeface="游ゴシック" panose="020B0400000000000000" pitchFamily="50" charset="-128"/>
                          <a:ea typeface="游ゴシック" panose="020B0400000000000000" pitchFamily="50" charset="-128"/>
                        </a:rPr>
                        <a:t>章</a:t>
                      </a:r>
                    </a:p>
                  </a:txBody>
                  <a:tcPr/>
                </a:tc>
                <a:tc>
                  <a:txBody>
                    <a:bodyPr/>
                    <a:lstStyle/>
                    <a:p>
                      <a:pPr>
                        <a:lnSpc>
                          <a:spcPts val="1300"/>
                        </a:lnSpc>
                      </a:pPr>
                      <a:r>
                        <a:rPr kumimoji="1" lang="en-US" altLang="ja-JP" sz="1050" dirty="0">
                          <a:latin typeface="游ゴシック" panose="020B0400000000000000" pitchFamily="50" charset="-128"/>
                          <a:ea typeface="游ゴシック" panose="020B0400000000000000" pitchFamily="50" charset="-128"/>
                          <a:hlinkClick r:id="rId9"/>
                        </a:rPr>
                        <a:t>https://youtu.be/QqsfeKKTZsI?si=poBVA11WEpOSJutP&amp;t=1485</a:t>
                      </a:r>
                      <a:endParaRPr kumimoji="1" lang="en-US" altLang="ja-JP" sz="1050" dirty="0">
                        <a:latin typeface="游ゴシック" panose="020B0400000000000000" pitchFamily="50" charset="-128"/>
                        <a:ea typeface="游ゴシック" panose="020B0400000000000000" pitchFamily="50" charset="-128"/>
                      </a:endParaRPr>
                    </a:p>
                  </a:txBody>
                  <a:tcPr/>
                </a:tc>
                <a:tc>
                  <a:txBody>
                    <a:bodyPr/>
                    <a:lstStyle/>
                    <a:p>
                      <a:pPr>
                        <a:lnSpc>
                          <a:spcPts val="1300"/>
                        </a:lnSpc>
                      </a:pPr>
                      <a:r>
                        <a:rPr kumimoji="1" lang="en-US" altLang="ja-JP" sz="1200" dirty="0">
                          <a:latin typeface="游ゴシック" panose="020B0400000000000000" pitchFamily="50" charset="-128"/>
                          <a:ea typeface="游ゴシック" panose="020B0400000000000000" pitchFamily="50" charset="-128"/>
                        </a:rPr>
                        <a:t>11:10</a:t>
                      </a:r>
                      <a:r>
                        <a:rPr kumimoji="1" lang="ja-JP" altLang="en-US" sz="1200" dirty="0">
                          <a:latin typeface="游ゴシック" panose="020B0400000000000000" pitchFamily="50" charset="-128"/>
                          <a:ea typeface="游ゴシック" panose="020B0400000000000000" pitchFamily="50" charset="-128"/>
                        </a:rPr>
                        <a:t>（</a:t>
                      </a:r>
                      <a:r>
                        <a:rPr kumimoji="1" lang="en-US" altLang="ja-JP" sz="1200" dirty="0">
                          <a:latin typeface="游ゴシック" panose="020B0400000000000000" pitchFamily="50" charset="-128"/>
                          <a:ea typeface="游ゴシック" panose="020B0400000000000000" pitchFamily="50" charset="-128"/>
                        </a:rPr>
                        <a:t>24:45</a:t>
                      </a:r>
                      <a:r>
                        <a:rPr kumimoji="1" lang="ja-JP" altLang="en-US" sz="1200" dirty="0">
                          <a:latin typeface="游ゴシック" panose="020B0400000000000000" pitchFamily="50" charset="-128"/>
                          <a:ea typeface="游ゴシック" panose="020B0400000000000000" pitchFamily="50" charset="-128"/>
                        </a:rPr>
                        <a:t>～</a:t>
                      </a:r>
                      <a:r>
                        <a:rPr kumimoji="1" lang="en-US" altLang="ja-JP" sz="1200" dirty="0">
                          <a:latin typeface="游ゴシック" panose="020B0400000000000000" pitchFamily="50" charset="-128"/>
                          <a:ea typeface="游ゴシック" panose="020B0400000000000000" pitchFamily="50" charset="-128"/>
                        </a:rPr>
                        <a:t>35:55</a:t>
                      </a:r>
                      <a:r>
                        <a:rPr kumimoji="1" lang="ja-JP" altLang="en-US" sz="1200" dirty="0">
                          <a:latin typeface="游ゴシック" panose="020B0400000000000000" pitchFamily="50" charset="-128"/>
                          <a:ea typeface="游ゴシック" panose="020B0400000000000000" pitchFamily="50" charset="-128"/>
                        </a:rPr>
                        <a:t>）</a:t>
                      </a:r>
                    </a:p>
                  </a:txBody>
                  <a:tcPr/>
                </a:tc>
                <a:extLst>
                  <a:ext uri="{0D108BD9-81ED-4DB2-BD59-A6C34878D82A}">
                    <a16:rowId xmlns:a16="http://schemas.microsoft.com/office/drawing/2014/main" val="266493675"/>
                  </a:ext>
                </a:extLst>
              </a:tr>
              <a:tr h="208190">
                <a:tc vMerge="1">
                  <a:txBody>
                    <a:bodyPr/>
                    <a:lstStyle/>
                    <a:p>
                      <a:pPr>
                        <a:lnSpc>
                          <a:spcPct val="100000"/>
                        </a:lnSpc>
                      </a:pPr>
                      <a:endParaRPr kumimoji="1" lang="ja-JP" altLang="en-US" sz="1200" dirty="0">
                        <a:latin typeface="游ゴシック" panose="020B0400000000000000" pitchFamily="50" charset="-128"/>
                        <a:ea typeface="游ゴシック" panose="020B0400000000000000" pitchFamily="50" charset="-128"/>
                      </a:endParaRPr>
                    </a:p>
                  </a:txBody>
                  <a:tcPr/>
                </a:tc>
                <a:tc>
                  <a:txBody>
                    <a:bodyPr/>
                    <a:lstStyle/>
                    <a:p>
                      <a:pPr>
                        <a:lnSpc>
                          <a:spcPts val="1300"/>
                        </a:lnSpc>
                      </a:pPr>
                      <a:r>
                        <a:rPr kumimoji="1" lang="en-US" altLang="ja-JP" sz="1050" dirty="0">
                          <a:latin typeface="游ゴシック" panose="020B0400000000000000" pitchFamily="50" charset="-128"/>
                          <a:ea typeface="游ゴシック" panose="020B0400000000000000" pitchFamily="50" charset="-128"/>
                          <a:hlinkClick r:id="rId10"/>
                        </a:rPr>
                        <a:t>https://youtu.be/a2h0xPBchqc?si=Rf9zFLP781drwZBu&amp;t=811</a:t>
                      </a:r>
                      <a:endParaRPr kumimoji="1" lang="en-US" altLang="ja-JP" sz="1050" dirty="0">
                        <a:latin typeface="游ゴシック" panose="020B0400000000000000" pitchFamily="50" charset="-128"/>
                        <a:ea typeface="游ゴシック" panose="020B0400000000000000" pitchFamily="50" charset="-128"/>
                      </a:endParaRPr>
                    </a:p>
                  </a:txBody>
                  <a:tcPr/>
                </a:tc>
                <a:tc>
                  <a:txBody>
                    <a:bodyPr/>
                    <a:lstStyle/>
                    <a:p>
                      <a:pPr>
                        <a:lnSpc>
                          <a:spcPts val="1300"/>
                        </a:lnSpc>
                      </a:pPr>
                      <a:r>
                        <a:rPr kumimoji="1" lang="en-US" altLang="ja-JP" sz="1200" dirty="0">
                          <a:latin typeface="游ゴシック" panose="020B0400000000000000" pitchFamily="50" charset="-128"/>
                          <a:ea typeface="游ゴシック" panose="020B0400000000000000" pitchFamily="50" charset="-128"/>
                        </a:rPr>
                        <a:t>7:42</a:t>
                      </a:r>
                      <a:r>
                        <a:rPr kumimoji="1" lang="ja-JP" altLang="en-US" sz="1200" dirty="0">
                          <a:latin typeface="游ゴシック" panose="020B0400000000000000" pitchFamily="50" charset="-128"/>
                          <a:ea typeface="游ゴシック" panose="020B0400000000000000" pitchFamily="50" charset="-128"/>
                        </a:rPr>
                        <a:t>（</a:t>
                      </a:r>
                      <a:r>
                        <a:rPr kumimoji="1" lang="en-US" altLang="ja-JP" sz="1200" dirty="0">
                          <a:latin typeface="游ゴシック" panose="020B0400000000000000" pitchFamily="50" charset="-128"/>
                          <a:ea typeface="游ゴシック" panose="020B0400000000000000" pitchFamily="50" charset="-128"/>
                        </a:rPr>
                        <a:t>13:31</a:t>
                      </a:r>
                      <a:r>
                        <a:rPr kumimoji="1" lang="ja-JP" altLang="en-US" sz="1200" dirty="0">
                          <a:latin typeface="游ゴシック" panose="020B0400000000000000" pitchFamily="50" charset="-128"/>
                          <a:ea typeface="游ゴシック" panose="020B0400000000000000" pitchFamily="50" charset="-128"/>
                        </a:rPr>
                        <a:t>～</a:t>
                      </a:r>
                      <a:r>
                        <a:rPr kumimoji="1" lang="en-US" altLang="ja-JP" sz="1200" dirty="0">
                          <a:latin typeface="游ゴシック" panose="020B0400000000000000" pitchFamily="50" charset="-128"/>
                          <a:ea typeface="游ゴシック" panose="020B0400000000000000" pitchFamily="50" charset="-128"/>
                        </a:rPr>
                        <a:t>21:13</a:t>
                      </a:r>
                      <a:r>
                        <a:rPr kumimoji="1" lang="ja-JP" altLang="en-US" sz="1200" dirty="0">
                          <a:latin typeface="游ゴシック" panose="020B0400000000000000" pitchFamily="50" charset="-128"/>
                          <a:ea typeface="游ゴシック" panose="020B0400000000000000" pitchFamily="50" charset="-128"/>
                        </a:rPr>
                        <a:t>）</a:t>
                      </a:r>
                      <a:r>
                        <a:rPr kumimoji="1" lang="en-US" altLang="ja-JP" sz="1200" dirty="0">
                          <a:solidFill>
                            <a:srgbClr val="FF0000"/>
                          </a:solidFill>
                          <a:latin typeface="游ゴシック" panose="020B0400000000000000" pitchFamily="50" charset="-128"/>
                          <a:ea typeface="游ゴシック" panose="020B0400000000000000" pitchFamily="50" charset="-128"/>
                        </a:rPr>
                        <a:t>※</a:t>
                      </a:r>
                      <a:r>
                        <a:rPr kumimoji="1" lang="ja-JP" altLang="en-US" sz="1200" dirty="0">
                          <a:solidFill>
                            <a:srgbClr val="FF0000"/>
                          </a:solidFill>
                          <a:latin typeface="游ゴシック" panose="020B0400000000000000" pitchFamily="50" charset="-128"/>
                          <a:ea typeface="游ゴシック" panose="020B0400000000000000" pitchFamily="50" charset="-128"/>
                        </a:rPr>
                        <a:t>途中まで</a:t>
                      </a:r>
                    </a:p>
                  </a:txBody>
                  <a:tcPr/>
                </a:tc>
                <a:extLst>
                  <a:ext uri="{0D108BD9-81ED-4DB2-BD59-A6C34878D82A}">
                    <a16:rowId xmlns:a16="http://schemas.microsoft.com/office/drawing/2014/main" val="3894668898"/>
                  </a:ext>
                </a:extLst>
              </a:tr>
              <a:tr h="208190">
                <a:tc rowSpan="2">
                  <a:txBody>
                    <a:bodyPr/>
                    <a:lstStyle/>
                    <a:p>
                      <a:pPr>
                        <a:lnSpc>
                          <a:spcPts val="1300"/>
                        </a:lnSpc>
                      </a:pPr>
                      <a:r>
                        <a:rPr kumimoji="1" lang="en-US" altLang="ja-JP" sz="1200" dirty="0">
                          <a:latin typeface="游ゴシック" panose="020B0400000000000000" pitchFamily="50" charset="-128"/>
                          <a:ea typeface="游ゴシック" panose="020B0400000000000000" pitchFamily="50" charset="-128"/>
                        </a:rPr>
                        <a:t>JAC</a:t>
                      </a:r>
                      <a:r>
                        <a:rPr kumimoji="1" lang="ja-JP" altLang="en-US" sz="1200" dirty="0">
                          <a:latin typeface="游ゴシック" panose="020B0400000000000000" pitchFamily="50" charset="-128"/>
                          <a:ea typeface="游ゴシック" panose="020B0400000000000000" pitchFamily="50" charset="-128"/>
                        </a:rPr>
                        <a:t>働こうセミナー</a:t>
                      </a:r>
                      <a:endParaRPr kumimoji="1" lang="en-US" altLang="ja-JP" sz="1200" dirty="0">
                        <a:latin typeface="游ゴシック" panose="020B0400000000000000" pitchFamily="50" charset="-128"/>
                        <a:ea typeface="游ゴシック" panose="020B0400000000000000" pitchFamily="50" charset="-128"/>
                      </a:endParaRPr>
                    </a:p>
                    <a:p>
                      <a:pPr>
                        <a:lnSpc>
                          <a:spcPts val="1300"/>
                        </a:lnSpc>
                      </a:pPr>
                      <a:r>
                        <a:rPr kumimoji="1" lang="ja-JP" altLang="en-US" sz="1200" dirty="0">
                          <a:latin typeface="游ゴシック" panose="020B0400000000000000" pitchFamily="50" charset="-128"/>
                          <a:ea typeface="游ゴシック" panose="020B0400000000000000" pitchFamily="50" charset="-128"/>
                        </a:rPr>
                        <a:t>建築実技・第</a:t>
                      </a:r>
                      <a:r>
                        <a:rPr kumimoji="1" lang="en-US" altLang="ja-JP" sz="1200" dirty="0">
                          <a:latin typeface="游ゴシック" panose="020B0400000000000000" pitchFamily="50" charset="-128"/>
                          <a:ea typeface="游ゴシック" panose="020B0400000000000000" pitchFamily="50" charset="-128"/>
                        </a:rPr>
                        <a:t>5</a:t>
                      </a:r>
                      <a:r>
                        <a:rPr kumimoji="1" lang="ja-JP" altLang="en-US" sz="1200" dirty="0">
                          <a:latin typeface="游ゴシック" panose="020B0400000000000000" pitchFamily="50" charset="-128"/>
                          <a:ea typeface="游ゴシック" panose="020B0400000000000000" pitchFamily="50" charset="-128"/>
                        </a:rPr>
                        <a:t>章</a:t>
                      </a:r>
                    </a:p>
                  </a:txBody>
                  <a:tcPr/>
                </a:tc>
                <a:tc>
                  <a:txBody>
                    <a:bodyPr/>
                    <a:lstStyle/>
                    <a:p>
                      <a:pPr>
                        <a:lnSpc>
                          <a:spcPts val="1300"/>
                        </a:lnSpc>
                      </a:pPr>
                      <a:r>
                        <a:rPr kumimoji="1" lang="en-US" altLang="ja-JP" sz="1050" dirty="0">
                          <a:latin typeface="游ゴシック" panose="020B0400000000000000" pitchFamily="50" charset="-128"/>
                          <a:ea typeface="游ゴシック" panose="020B0400000000000000" pitchFamily="50" charset="-128"/>
                          <a:hlinkClick r:id="rId11"/>
                        </a:rPr>
                        <a:t>https://youtu.be/6w7-P7VjzIk?si=l_KAYHu-RfFkoWWM&amp;t=903</a:t>
                      </a:r>
                      <a:endParaRPr kumimoji="1" lang="en-US" altLang="ja-JP" sz="1050" dirty="0">
                        <a:latin typeface="游ゴシック" panose="020B0400000000000000" pitchFamily="50" charset="-128"/>
                        <a:ea typeface="游ゴシック" panose="020B0400000000000000" pitchFamily="50" charset="-128"/>
                      </a:endParaRPr>
                    </a:p>
                  </a:txBody>
                  <a:tcPr/>
                </a:tc>
                <a:tc>
                  <a:txBody>
                    <a:bodyPr/>
                    <a:lstStyle/>
                    <a:p>
                      <a:pPr>
                        <a:lnSpc>
                          <a:spcPts val="1300"/>
                        </a:lnSpc>
                      </a:pPr>
                      <a:r>
                        <a:rPr kumimoji="1" lang="en-US" altLang="ja-JP" sz="1200" dirty="0">
                          <a:latin typeface="游ゴシック" panose="020B0400000000000000" pitchFamily="50" charset="-128"/>
                          <a:ea typeface="游ゴシック" panose="020B0400000000000000" pitchFamily="50" charset="-128"/>
                        </a:rPr>
                        <a:t>11:57</a:t>
                      </a:r>
                      <a:r>
                        <a:rPr kumimoji="1" lang="ja-JP" altLang="en-US" sz="1200" dirty="0">
                          <a:latin typeface="游ゴシック" panose="020B0400000000000000" pitchFamily="50" charset="-128"/>
                          <a:ea typeface="游ゴシック" panose="020B0400000000000000" pitchFamily="50" charset="-128"/>
                        </a:rPr>
                        <a:t>（</a:t>
                      </a:r>
                      <a:r>
                        <a:rPr kumimoji="1" lang="en-US" altLang="ja-JP" sz="1200" dirty="0">
                          <a:latin typeface="游ゴシック" panose="020B0400000000000000" pitchFamily="50" charset="-128"/>
                          <a:ea typeface="游ゴシック" panose="020B0400000000000000" pitchFamily="50" charset="-128"/>
                        </a:rPr>
                        <a:t>15:03</a:t>
                      </a:r>
                      <a:r>
                        <a:rPr kumimoji="1" lang="ja-JP" altLang="en-US" sz="1200" dirty="0">
                          <a:latin typeface="游ゴシック" panose="020B0400000000000000" pitchFamily="50" charset="-128"/>
                          <a:ea typeface="游ゴシック" panose="020B0400000000000000" pitchFamily="50" charset="-128"/>
                        </a:rPr>
                        <a:t>～</a:t>
                      </a:r>
                      <a:r>
                        <a:rPr kumimoji="1" lang="en-US" altLang="ja-JP" sz="1200" dirty="0">
                          <a:latin typeface="游ゴシック" panose="020B0400000000000000" pitchFamily="50" charset="-128"/>
                          <a:ea typeface="游ゴシック" panose="020B0400000000000000" pitchFamily="50" charset="-128"/>
                        </a:rPr>
                        <a:t>37:00</a:t>
                      </a:r>
                      <a:r>
                        <a:rPr kumimoji="1" lang="ja-JP" altLang="en-US" sz="1200" dirty="0">
                          <a:latin typeface="游ゴシック" panose="020B0400000000000000" pitchFamily="50" charset="-128"/>
                          <a:ea typeface="游ゴシック" panose="020B0400000000000000" pitchFamily="50" charset="-128"/>
                        </a:rPr>
                        <a:t>）</a:t>
                      </a:r>
                    </a:p>
                  </a:txBody>
                  <a:tcPr/>
                </a:tc>
                <a:extLst>
                  <a:ext uri="{0D108BD9-81ED-4DB2-BD59-A6C34878D82A}">
                    <a16:rowId xmlns:a16="http://schemas.microsoft.com/office/drawing/2014/main" val="3363221337"/>
                  </a:ext>
                </a:extLst>
              </a:tr>
              <a:tr h="208190">
                <a:tc vMerge="1">
                  <a:txBody>
                    <a:bodyPr/>
                    <a:lstStyle/>
                    <a:p>
                      <a:pPr>
                        <a:lnSpc>
                          <a:spcPct val="100000"/>
                        </a:lnSpc>
                      </a:pPr>
                      <a:endParaRPr kumimoji="1" lang="ja-JP" altLang="en-US" sz="1200" dirty="0">
                        <a:latin typeface="游ゴシック" panose="020B0400000000000000" pitchFamily="50" charset="-128"/>
                        <a:ea typeface="游ゴシック" panose="020B0400000000000000" pitchFamily="50" charset="-128"/>
                      </a:endParaRPr>
                    </a:p>
                  </a:txBody>
                  <a:tcPr/>
                </a:tc>
                <a:tc>
                  <a:txBody>
                    <a:bodyPr/>
                    <a:lstStyle/>
                    <a:p>
                      <a:pPr>
                        <a:lnSpc>
                          <a:spcPts val="1300"/>
                        </a:lnSpc>
                      </a:pPr>
                      <a:r>
                        <a:rPr kumimoji="1" lang="en-US" altLang="ja-JP" sz="1050" dirty="0">
                          <a:latin typeface="游ゴシック" panose="020B0400000000000000" pitchFamily="50" charset="-128"/>
                          <a:ea typeface="游ゴシック" panose="020B0400000000000000" pitchFamily="50" charset="-128"/>
                          <a:hlinkClick r:id="rId12"/>
                        </a:rPr>
                        <a:t>https://youtu.be/YkGazmISQso?si=t3eAMo1YHohcfohX&amp;t=803</a:t>
                      </a:r>
                      <a:endParaRPr kumimoji="1" lang="en-US" altLang="ja-JP" sz="1050" dirty="0">
                        <a:latin typeface="游ゴシック" panose="020B0400000000000000" pitchFamily="50" charset="-128"/>
                        <a:ea typeface="游ゴシック" panose="020B0400000000000000" pitchFamily="50" charset="-128"/>
                      </a:endParaRPr>
                    </a:p>
                  </a:txBody>
                  <a:tcPr/>
                </a:tc>
                <a:tc>
                  <a:txBody>
                    <a:bodyPr/>
                    <a:lstStyle/>
                    <a:p>
                      <a:pPr>
                        <a:lnSpc>
                          <a:spcPts val="1300"/>
                        </a:lnSpc>
                      </a:pPr>
                      <a:r>
                        <a:rPr kumimoji="1" lang="en-US" altLang="ja-JP" sz="1200" dirty="0">
                          <a:latin typeface="游ゴシック" panose="020B0400000000000000" pitchFamily="50" charset="-128"/>
                          <a:ea typeface="游ゴシック" panose="020B0400000000000000" pitchFamily="50" charset="-128"/>
                        </a:rPr>
                        <a:t>25:33</a:t>
                      </a:r>
                      <a:r>
                        <a:rPr kumimoji="1" lang="ja-JP" altLang="en-US" sz="1200" dirty="0">
                          <a:latin typeface="游ゴシック" panose="020B0400000000000000" pitchFamily="50" charset="-128"/>
                          <a:ea typeface="游ゴシック" panose="020B0400000000000000" pitchFamily="50" charset="-128"/>
                        </a:rPr>
                        <a:t>（</a:t>
                      </a:r>
                      <a:r>
                        <a:rPr kumimoji="1" lang="en-US" altLang="ja-JP" sz="1200" dirty="0">
                          <a:latin typeface="游ゴシック" panose="020B0400000000000000" pitchFamily="50" charset="-128"/>
                          <a:ea typeface="游ゴシック" panose="020B0400000000000000" pitchFamily="50" charset="-128"/>
                        </a:rPr>
                        <a:t>13:23</a:t>
                      </a:r>
                      <a:r>
                        <a:rPr kumimoji="1" lang="ja-JP" altLang="en-US" sz="1200" dirty="0">
                          <a:latin typeface="游ゴシック" panose="020B0400000000000000" pitchFamily="50" charset="-128"/>
                          <a:ea typeface="游ゴシック" panose="020B0400000000000000" pitchFamily="50" charset="-128"/>
                        </a:rPr>
                        <a:t>～</a:t>
                      </a:r>
                      <a:r>
                        <a:rPr kumimoji="1" lang="en-US" altLang="ja-JP" sz="1200" dirty="0">
                          <a:latin typeface="游ゴシック" panose="020B0400000000000000" pitchFamily="50" charset="-128"/>
                          <a:ea typeface="游ゴシック" panose="020B0400000000000000" pitchFamily="50" charset="-128"/>
                        </a:rPr>
                        <a:t>39:10</a:t>
                      </a:r>
                      <a:r>
                        <a:rPr kumimoji="1" lang="ja-JP" altLang="en-US" sz="1200" dirty="0">
                          <a:latin typeface="游ゴシック" panose="020B0400000000000000" pitchFamily="50" charset="-128"/>
                          <a:ea typeface="游ゴシック" panose="020B0400000000000000" pitchFamily="50" charset="-128"/>
                        </a:rPr>
                        <a:t>）</a:t>
                      </a:r>
                    </a:p>
                  </a:txBody>
                  <a:tcPr/>
                </a:tc>
                <a:extLst>
                  <a:ext uri="{0D108BD9-81ED-4DB2-BD59-A6C34878D82A}">
                    <a16:rowId xmlns:a16="http://schemas.microsoft.com/office/drawing/2014/main" val="3317623817"/>
                  </a:ext>
                </a:extLst>
              </a:tr>
              <a:tr h="346984">
                <a:tc>
                  <a:txBody>
                    <a:bodyPr/>
                    <a:lstStyle/>
                    <a:p>
                      <a:pPr>
                        <a:lnSpc>
                          <a:spcPts val="1300"/>
                        </a:lnSpc>
                      </a:pPr>
                      <a:r>
                        <a:rPr kumimoji="1" lang="en-US" altLang="ja-JP" sz="1200" dirty="0">
                          <a:latin typeface="游ゴシック" panose="020B0400000000000000" pitchFamily="50" charset="-128"/>
                          <a:ea typeface="游ゴシック" panose="020B0400000000000000" pitchFamily="50" charset="-128"/>
                        </a:rPr>
                        <a:t>JAC</a:t>
                      </a:r>
                      <a:r>
                        <a:rPr kumimoji="1" lang="ja-JP" altLang="en-US" sz="1200" dirty="0">
                          <a:latin typeface="游ゴシック" panose="020B0400000000000000" pitchFamily="50" charset="-128"/>
                          <a:ea typeface="游ゴシック" panose="020B0400000000000000" pitchFamily="50" charset="-128"/>
                        </a:rPr>
                        <a:t>働こうセミナー</a:t>
                      </a:r>
                      <a:endParaRPr kumimoji="1" lang="en-US" altLang="ja-JP" sz="1200" dirty="0">
                        <a:latin typeface="游ゴシック" panose="020B0400000000000000" pitchFamily="50" charset="-128"/>
                        <a:ea typeface="游ゴシック" panose="020B0400000000000000" pitchFamily="50" charset="-128"/>
                      </a:endParaRPr>
                    </a:p>
                    <a:p>
                      <a:pPr>
                        <a:lnSpc>
                          <a:spcPts val="1300"/>
                        </a:lnSpc>
                      </a:pPr>
                      <a:r>
                        <a:rPr kumimoji="1" lang="ja-JP" altLang="en-US" sz="1200" dirty="0">
                          <a:latin typeface="游ゴシック" panose="020B0400000000000000" pitchFamily="50" charset="-128"/>
                          <a:ea typeface="游ゴシック" panose="020B0400000000000000" pitchFamily="50" charset="-128"/>
                        </a:rPr>
                        <a:t>建築実技・第</a:t>
                      </a:r>
                      <a:r>
                        <a:rPr kumimoji="1" lang="en-US" altLang="ja-JP" sz="1200" dirty="0">
                          <a:latin typeface="游ゴシック" panose="020B0400000000000000" pitchFamily="50" charset="-128"/>
                          <a:ea typeface="游ゴシック" panose="020B0400000000000000" pitchFamily="50" charset="-128"/>
                        </a:rPr>
                        <a:t>6</a:t>
                      </a:r>
                      <a:r>
                        <a:rPr kumimoji="1" lang="ja-JP" altLang="en-US" sz="1200" dirty="0">
                          <a:latin typeface="游ゴシック" panose="020B0400000000000000" pitchFamily="50" charset="-128"/>
                          <a:ea typeface="游ゴシック" panose="020B0400000000000000" pitchFamily="50" charset="-128"/>
                        </a:rPr>
                        <a:t>章</a:t>
                      </a:r>
                    </a:p>
                  </a:txBody>
                  <a:tcPr/>
                </a:tc>
                <a:tc>
                  <a:txBody>
                    <a:bodyPr/>
                    <a:lstStyle/>
                    <a:p>
                      <a:pPr>
                        <a:lnSpc>
                          <a:spcPts val="1300"/>
                        </a:lnSpc>
                      </a:pPr>
                      <a:r>
                        <a:rPr kumimoji="1" lang="en-US" altLang="ja-JP" sz="1050" dirty="0">
                          <a:latin typeface="游ゴシック" panose="020B0400000000000000" pitchFamily="50" charset="-128"/>
                          <a:ea typeface="游ゴシック" panose="020B0400000000000000" pitchFamily="50" charset="-128"/>
                        </a:rPr>
                        <a:t>-</a:t>
                      </a:r>
                      <a:endParaRPr kumimoji="1" lang="ja-JP" altLang="en-US" sz="1050" dirty="0">
                        <a:latin typeface="游ゴシック" panose="020B0400000000000000" pitchFamily="50" charset="-128"/>
                        <a:ea typeface="游ゴシック" panose="020B0400000000000000" pitchFamily="50" charset="-128"/>
                      </a:endParaRPr>
                    </a:p>
                  </a:txBody>
                  <a:tcPr/>
                </a:tc>
                <a:tc>
                  <a:txBody>
                    <a:bodyPr/>
                    <a:lstStyle/>
                    <a:p>
                      <a:pPr>
                        <a:lnSpc>
                          <a:spcPts val="1300"/>
                        </a:lnSpc>
                      </a:pPr>
                      <a:r>
                        <a:rPr kumimoji="1" lang="ja-JP" altLang="en-US" sz="1200" dirty="0">
                          <a:latin typeface="游ゴシック" panose="020B0400000000000000" pitchFamily="50" charset="-128"/>
                          <a:ea typeface="游ゴシック" panose="020B0400000000000000" pitchFamily="50" charset="-128"/>
                        </a:rPr>
                        <a:t>動画なし</a:t>
                      </a:r>
                    </a:p>
                  </a:txBody>
                  <a:tcPr/>
                </a:tc>
                <a:extLst>
                  <a:ext uri="{0D108BD9-81ED-4DB2-BD59-A6C34878D82A}">
                    <a16:rowId xmlns:a16="http://schemas.microsoft.com/office/drawing/2014/main" val="1552606437"/>
                  </a:ext>
                </a:extLst>
              </a:tr>
              <a:tr h="346984">
                <a:tc>
                  <a:txBody>
                    <a:bodyPr/>
                    <a:lstStyle/>
                    <a:p>
                      <a:pPr>
                        <a:lnSpc>
                          <a:spcPts val="1300"/>
                        </a:lnSpc>
                      </a:pPr>
                      <a:r>
                        <a:rPr kumimoji="1" lang="en-US" altLang="ja-JP" sz="1200" dirty="0">
                          <a:latin typeface="游ゴシック" panose="020B0400000000000000" pitchFamily="50" charset="-128"/>
                          <a:ea typeface="游ゴシック" panose="020B0400000000000000" pitchFamily="50" charset="-128"/>
                        </a:rPr>
                        <a:t>JAC</a:t>
                      </a:r>
                      <a:r>
                        <a:rPr kumimoji="1" lang="ja-JP" altLang="en-US" sz="1200" dirty="0">
                          <a:latin typeface="游ゴシック" panose="020B0400000000000000" pitchFamily="50" charset="-128"/>
                          <a:ea typeface="游ゴシック" panose="020B0400000000000000" pitchFamily="50" charset="-128"/>
                        </a:rPr>
                        <a:t>働こうセミナー</a:t>
                      </a:r>
                      <a:endParaRPr kumimoji="1" lang="en-US" altLang="ja-JP" sz="1200" dirty="0">
                        <a:latin typeface="游ゴシック" panose="020B0400000000000000" pitchFamily="50" charset="-128"/>
                        <a:ea typeface="游ゴシック" panose="020B0400000000000000" pitchFamily="50" charset="-128"/>
                      </a:endParaRPr>
                    </a:p>
                    <a:p>
                      <a:pPr>
                        <a:lnSpc>
                          <a:spcPts val="1300"/>
                        </a:lnSpc>
                      </a:pPr>
                      <a:r>
                        <a:rPr kumimoji="1" lang="ja-JP" altLang="en-US" sz="1200" dirty="0">
                          <a:latin typeface="游ゴシック" panose="020B0400000000000000" pitchFamily="50" charset="-128"/>
                          <a:ea typeface="游ゴシック" panose="020B0400000000000000" pitchFamily="50" charset="-128"/>
                        </a:rPr>
                        <a:t>建築実技・第</a:t>
                      </a:r>
                      <a:r>
                        <a:rPr kumimoji="1" lang="en-US" altLang="ja-JP" sz="1200" dirty="0">
                          <a:latin typeface="游ゴシック" panose="020B0400000000000000" pitchFamily="50" charset="-128"/>
                          <a:ea typeface="游ゴシック" panose="020B0400000000000000" pitchFamily="50" charset="-128"/>
                        </a:rPr>
                        <a:t>7</a:t>
                      </a:r>
                      <a:r>
                        <a:rPr kumimoji="1" lang="ja-JP" altLang="en-US" sz="1200" dirty="0">
                          <a:latin typeface="游ゴシック" panose="020B0400000000000000" pitchFamily="50" charset="-128"/>
                          <a:ea typeface="游ゴシック" panose="020B0400000000000000" pitchFamily="50" charset="-128"/>
                        </a:rPr>
                        <a:t>章</a:t>
                      </a:r>
                    </a:p>
                  </a:txBody>
                  <a:tcPr/>
                </a:tc>
                <a:tc>
                  <a:txBody>
                    <a:bodyPr/>
                    <a:lstStyle/>
                    <a:p>
                      <a:pPr>
                        <a:lnSpc>
                          <a:spcPts val="1300"/>
                        </a:lnSpc>
                      </a:pPr>
                      <a:r>
                        <a:rPr kumimoji="1" lang="en-US" altLang="ja-JP" sz="1050" dirty="0">
                          <a:latin typeface="游ゴシック" panose="020B0400000000000000" pitchFamily="50" charset="-128"/>
                          <a:ea typeface="游ゴシック" panose="020B0400000000000000" pitchFamily="50" charset="-128"/>
                        </a:rPr>
                        <a:t>-</a:t>
                      </a:r>
                      <a:endParaRPr kumimoji="1" lang="ja-JP" altLang="en-US" sz="1050" dirty="0">
                        <a:latin typeface="游ゴシック" panose="020B0400000000000000" pitchFamily="50" charset="-128"/>
                        <a:ea typeface="游ゴシック" panose="020B0400000000000000" pitchFamily="50" charset="-128"/>
                      </a:endParaRPr>
                    </a:p>
                  </a:txBody>
                  <a:tcPr/>
                </a:tc>
                <a:tc>
                  <a:txBody>
                    <a:bodyPr/>
                    <a:lstStyle/>
                    <a:p>
                      <a:pPr>
                        <a:lnSpc>
                          <a:spcPts val="1300"/>
                        </a:lnSpc>
                      </a:pPr>
                      <a:r>
                        <a:rPr kumimoji="1" lang="ja-JP" altLang="en-US" sz="1200" dirty="0">
                          <a:latin typeface="游ゴシック" panose="020B0400000000000000" pitchFamily="50" charset="-128"/>
                          <a:ea typeface="游ゴシック" panose="020B0400000000000000" pitchFamily="50" charset="-128"/>
                        </a:rPr>
                        <a:t>動画なし</a:t>
                      </a:r>
                    </a:p>
                  </a:txBody>
                  <a:tcPr/>
                </a:tc>
                <a:extLst>
                  <a:ext uri="{0D108BD9-81ED-4DB2-BD59-A6C34878D82A}">
                    <a16:rowId xmlns:a16="http://schemas.microsoft.com/office/drawing/2014/main" val="1269757643"/>
                  </a:ext>
                </a:extLst>
              </a:tr>
            </a:tbl>
          </a:graphicData>
        </a:graphic>
      </p:graphicFrame>
      <p:sp>
        <p:nvSpPr>
          <p:cNvPr id="4" name="タイトル 1">
            <a:extLst>
              <a:ext uri="{FF2B5EF4-FFF2-40B4-BE49-F238E27FC236}">
                <a16:creationId xmlns:a16="http://schemas.microsoft.com/office/drawing/2014/main" id="{7F6023B0-8594-89C9-5811-674CAE46E9A3}"/>
              </a:ext>
            </a:extLst>
          </p:cNvPr>
          <p:cNvSpPr>
            <a:spLocks noGrp="1"/>
          </p:cNvSpPr>
          <p:nvPr>
            <p:ph type="title"/>
          </p:nvPr>
        </p:nvSpPr>
        <p:spPr>
          <a:xfrm>
            <a:off x="0" y="120304"/>
            <a:ext cx="8229600" cy="479425"/>
          </a:xfrm>
        </p:spPr>
        <p:txBody>
          <a:bodyPr/>
          <a:lstStyle/>
          <a:p>
            <a:pPr algn="l"/>
            <a:r>
              <a:rPr lang="ja-JP" altLang="en-US" sz="2400" b="1" dirty="0">
                <a:latin typeface="游ゴシック" panose="020B0400000000000000" pitchFamily="50" charset="-128"/>
                <a:ea typeface="游ゴシック" panose="020B0400000000000000" pitchFamily="50" charset="-128"/>
              </a:rPr>
              <a:t> ４</a:t>
            </a:r>
            <a:r>
              <a:rPr kumimoji="1" lang="ja-JP" altLang="en-US" sz="2400" b="1" dirty="0">
                <a:latin typeface="游ゴシック" panose="020B0400000000000000" pitchFamily="50" charset="-128"/>
                <a:ea typeface="游ゴシック" panose="020B0400000000000000" pitchFamily="50" charset="-128"/>
              </a:rPr>
              <a:t>．</a:t>
            </a:r>
            <a:r>
              <a:rPr lang="ja-JP" altLang="en-US" sz="2400" b="1" dirty="0">
                <a:latin typeface="游ゴシック" panose="020B0400000000000000" pitchFamily="50" charset="-128"/>
                <a:ea typeface="游ゴシック" panose="020B0400000000000000" pitchFamily="50" charset="-128"/>
              </a:rPr>
              <a:t>各種資料リンク</a:t>
            </a:r>
            <a:r>
              <a:rPr kumimoji="1" lang="ja-JP" altLang="en-US" sz="2400" b="1" dirty="0">
                <a:latin typeface="游ゴシック" panose="020B0400000000000000" pitchFamily="50" charset="-128"/>
                <a:ea typeface="游ゴシック" panose="020B0400000000000000" pitchFamily="50" charset="-128"/>
              </a:rPr>
              <a:t>一覧</a:t>
            </a:r>
          </a:p>
        </p:txBody>
      </p:sp>
    </p:spTree>
    <p:extLst>
      <p:ext uri="{BB962C8B-B14F-4D97-AF65-F5344CB8AC3E}">
        <p14:creationId xmlns:p14="http://schemas.microsoft.com/office/powerpoint/2010/main" val="3676933922"/>
      </p:ext>
    </p:extLst>
  </p:cSld>
  <p:clrMapOvr>
    <a:masterClrMapping/>
  </p:clrMapOvr>
</p:sld>
</file>

<file path=ppt/theme/theme1.xml><?xml version="1.0" encoding="utf-8"?>
<a:theme xmlns:a="http://schemas.openxmlformats.org/drawingml/2006/main" name="7_Office テーマ">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7_Office テーマ">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Office テーマ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テーマ">
  <a:themeElements>
    <a:clrScheme name="1_Office テーマ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テーマ">
      <a:majorFont>
        <a:latin typeface="Calibri"/>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テーマ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17872</TotalTime>
  <Words>978</Words>
  <Application>Microsoft Office PowerPoint</Application>
  <PresentationFormat>画面に合わせる (4:3)</PresentationFormat>
  <Paragraphs>147</Paragraphs>
  <Slides>5</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2</vt:i4>
      </vt:variant>
      <vt:variant>
        <vt:lpstr>スライド タイトル</vt:lpstr>
      </vt:variant>
      <vt:variant>
        <vt:i4>5</vt:i4>
      </vt:variant>
    </vt:vector>
  </HeadingPairs>
  <TitlesOfParts>
    <vt:vector size="12" baseType="lpstr">
      <vt:lpstr>ＭＳ Ｐゴシック</vt:lpstr>
      <vt:lpstr>ＭＳ ゴシック</vt:lpstr>
      <vt:lpstr>游ゴシック</vt:lpstr>
      <vt:lpstr>Arial</vt:lpstr>
      <vt:lpstr>Calibri</vt:lpstr>
      <vt:lpstr>7_Office テーマ</vt:lpstr>
      <vt:lpstr>1_Office テーマ</vt:lpstr>
      <vt:lpstr>PowerPoint プレゼンテーション</vt:lpstr>
      <vt:lpstr>1．ベトナム技術講習（基礎教育）　実施概要（案）</vt:lpstr>
      <vt:lpstr> ２．日本人講師及び通訳兼講師補助</vt:lpstr>
      <vt:lpstr> ３．カリキュラム</vt:lpstr>
      <vt:lpstr> ４．各種資料リンク一覧</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Yoshino</dc:creator>
  <cp:lastModifiedBy>鹿野 直哉</cp:lastModifiedBy>
  <cp:revision>433</cp:revision>
  <cp:lastPrinted>2023-10-23T07:11:35Z</cp:lastPrinted>
  <dcterms:created xsi:type="dcterms:W3CDTF">2014-02-09T08:32:38Z</dcterms:created>
  <dcterms:modified xsi:type="dcterms:W3CDTF">2023-12-25T05:48:59Z</dcterms:modified>
</cp:coreProperties>
</file>